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886" r:id="rId2"/>
    <p:sldId id="275" r:id="rId3"/>
    <p:sldId id="276" r:id="rId4"/>
    <p:sldId id="319" r:id="rId5"/>
    <p:sldId id="881" r:id="rId6"/>
    <p:sldId id="326" r:id="rId7"/>
    <p:sldId id="883" r:id="rId8"/>
    <p:sldId id="325" r:id="rId9"/>
    <p:sldId id="333" r:id="rId10"/>
    <p:sldId id="877" r:id="rId11"/>
    <p:sldId id="887" r:id="rId12"/>
    <p:sldId id="882" r:id="rId13"/>
    <p:sldId id="334" r:id="rId14"/>
    <p:sldId id="885" r:id="rId15"/>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3184"/>
    <a:srgbClr val="FF4D4D"/>
    <a:srgbClr val="FFFF24"/>
    <a:srgbClr val="FFC002"/>
    <a:srgbClr val="FF9008"/>
    <a:srgbClr val="FFFFFF"/>
    <a:srgbClr val="0D4F6A"/>
    <a:srgbClr val="F2F2F4"/>
    <a:srgbClr val="1D95AD"/>
    <a:srgbClr val="E2F0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26" autoAdjust="0"/>
    <p:restoredTop sz="94660"/>
  </p:normalViewPr>
  <p:slideViewPr>
    <p:cSldViewPr snapToGrid="0">
      <p:cViewPr varScale="1">
        <p:scale>
          <a:sx n="90" d="100"/>
          <a:sy n="90" d="100"/>
        </p:scale>
        <p:origin x="67" y="6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tonio Candia Torres" userId="c66fc691-4246-4d53-8ff0-36beadcd7abd" providerId="ADAL" clId="{702B06F7-8823-4B2A-90A1-619D54ECA361}"/>
    <pc:docChg chg="modSld sldOrd">
      <pc:chgData name="Antonio Candia Torres" userId="c66fc691-4246-4d53-8ff0-36beadcd7abd" providerId="ADAL" clId="{702B06F7-8823-4B2A-90A1-619D54ECA361}" dt="2025-11-15T17:36:23.516" v="2"/>
      <pc:docMkLst>
        <pc:docMk/>
      </pc:docMkLst>
      <pc:sldChg chg="ord">
        <pc:chgData name="Antonio Candia Torres" userId="c66fc691-4246-4d53-8ff0-36beadcd7abd" providerId="ADAL" clId="{702B06F7-8823-4B2A-90A1-619D54ECA361}" dt="2025-11-15T17:36:00.264" v="0" actId="20578"/>
        <pc:sldMkLst>
          <pc:docMk/>
          <pc:sldMk cId="2434231722" sldId="275"/>
        </pc:sldMkLst>
      </pc:sldChg>
      <pc:sldChg chg="ord">
        <pc:chgData name="Antonio Candia Torres" userId="c66fc691-4246-4d53-8ff0-36beadcd7abd" providerId="ADAL" clId="{702B06F7-8823-4B2A-90A1-619D54ECA361}" dt="2025-11-15T17:36:23.516" v="2"/>
        <pc:sldMkLst>
          <pc:docMk/>
          <pc:sldMk cId="3786786223" sldId="326"/>
        </pc:sldMkLst>
      </pc:sldChg>
    </pc:docChg>
  </pc:docChgLst>
</pc:chgInfo>
</file>

<file path=ppt/media/hdphoto1.wdp>
</file>

<file path=ppt/media/hdphoto2.wdp>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svg>
</file>

<file path=ppt/media/image4.jpg>
</file>

<file path=ppt/media/image5.png>
</file>

<file path=ppt/media/image6.png>
</file>

<file path=ppt/media/image7.gif>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1BB022-C8BC-4F0B-8DB7-CDD0116A7100}" type="datetimeFigureOut">
              <a:t>11/15/2025</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0B326B-43D1-4693-8E5A-3948D102E88E}" type="slidenum">
              <a:t>‹#›</a:t>
            </a:fld>
            <a:endParaRPr lang="es-ES"/>
          </a:p>
        </p:txBody>
      </p:sp>
    </p:spTree>
    <p:extLst>
      <p:ext uri="{BB962C8B-B14F-4D97-AF65-F5344CB8AC3E}">
        <p14:creationId xmlns:p14="http://schemas.microsoft.com/office/powerpoint/2010/main" val="1717933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a:t>Esta gráfica ilustra la esencia de la Singularidad Tecnológica. Muestra cómo el progreso tecnológico, que durante milenios avanzó a paso lento, experimentó una aceleración vertiginosa a partir de la Revolución Industrial alrededor de 1800. Este crecimiento exponencial, impulsado por avances en energía, computación y ahora inteligencia artificial, nos ha llevado a un punto de inflexión en la historia </a:t>
            </a:r>
            <a:r>
              <a:rPr lang="es-ES" err="1"/>
              <a:t>humana.El</a:t>
            </a:r>
            <a:r>
              <a:rPr lang="es-ES"/>
              <a:t> futurista Ray </a:t>
            </a:r>
            <a:r>
              <a:rPr lang="es-ES" err="1"/>
              <a:t>Kurzweil</a:t>
            </a:r>
            <a:r>
              <a:rPr lang="es-ES"/>
              <a:t> predijo que esta curva exponencial alcanzaría su punto máximo en 2045, momento en el que, según él, la inteligencia artificial superaría a la inteligencia humana, dando lugar a una nueva era </a:t>
            </a:r>
            <a:r>
              <a:rPr lang="es-ES" err="1"/>
              <a:t>post-humana</a:t>
            </a:r>
            <a:r>
              <a:rPr lang="es-ES"/>
              <a:t>.</a:t>
            </a:r>
            <a:endParaRPr lang="es-CO"/>
          </a:p>
        </p:txBody>
      </p:sp>
      <p:sp>
        <p:nvSpPr>
          <p:cNvPr id="4" name="Slide Number Placeholder 3"/>
          <p:cNvSpPr>
            <a:spLocks noGrp="1"/>
          </p:cNvSpPr>
          <p:nvPr>
            <p:ph type="sldNum" sz="quarter" idx="5"/>
          </p:nvPr>
        </p:nvSpPr>
        <p:spPr/>
        <p:txBody>
          <a:bodyPr/>
          <a:lstStyle/>
          <a:p>
            <a:fld id="{8D7C23E9-CE41-4ED0-9CF6-A642F87AE259}" type="slidenum">
              <a:rPr lang="es-CO" smtClean="0"/>
              <a:t>4</a:t>
            </a:fld>
            <a:endParaRPr lang="es-CO"/>
          </a:p>
        </p:txBody>
      </p:sp>
    </p:spTree>
    <p:extLst>
      <p:ext uri="{BB962C8B-B14F-4D97-AF65-F5344CB8AC3E}">
        <p14:creationId xmlns:p14="http://schemas.microsoft.com/office/powerpoint/2010/main" val="2878980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a:t>Esto significa que la inteligencia artificial no solo está mejorando, sino que lo está haciendo a un ritmo exponencial. Y aquí es donde la Singularidad Económica entra en escena. Si la inteligencia artificial se convierte en una fuerza laboral de conocimiento infinito, capaz de generar bienes y servicios a un costo casi nulo, ¿qué implicaciones tendrá esto para nuestra economía?</a:t>
            </a:r>
          </a:p>
          <a:p>
            <a:r>
              <a:rPr lang="es-ES"/>
              <a:t>Les propongo que la Singularidad Económica, ese punto de inflexión donde la abundancia reemplaza a la escasez, no está a décadas de distancia. Podríamos estar a las puertas de esta nueva era tan pronto como en 2030. La inteligencia artificial está acelerando el cambio, comprimiendo décadas de progreso en unos pocos años. Estamos al borde de una revolución económica sin precedentes, y debemos estar preparados para abrazarla y adaptarnos a ella.</a:t>
            </a:r>
          </a:p>
          <a:p>
            <a:endParaRPr lang="es-CO"/>
          </a:p>
        </p:txBody>
      </p:sp>
      <p:sp>
        <p:nvSpPr>
          <p:cNvPr id="4" name="Slide Number Placeholder 3"/>
          <p:cNvSpPr>
            <a:spLocks noGrp="1"/>
          </p:cNvSpPr>
          <p:nvPr>
            <p:ph type="sldNum" sz="quarter" idx="5"/>
          </p:nvPr>
        </p:nvSpPr>
        <p:spPr/>
        <p:txBody>
          <a:bodyPr/>
          <a:lstStyle/>
          <a:p>
            <a:fld id="{8D7C23E9-CE41-4ED0-9CF6-A642F87AE259}" type="slidenum">
              <a:rPr lang="es-CO" smtClean="0"/>
              <a:t>6</a:t>
            </a:fld>
            <a:endParaRPr lang="es-CO"/>
          </a:p>
        </p:txBody>
      </p:sp>
    </p:spTree>
    <p:extLst>
      <p:ext uri="{BB962C8B-B14F-4D97-AF65-F5344CB8AC3E}">
        <p14:creationId xmlns:p14="http://schemas.microsoft.com/office/powerpoint/2010/main" val="1082868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a:p>
        </p:txBody>
      </p:sp>
      <p:sp>
        <p:nvSpPr>
          <p:cNvPr id="4" name="Slide Number Placeholder 3"/>
          <p:cNvSpPr>
            <a:spLocks noGrp="1"/>
          </p:cNvSpPr>
          <p:nvPr>
            <p:ph type="sldNum" sz="quarter" idx="5"/>
          </p:nvPr>
        </p:nvSpPr>
        <p:spPr/>
        <p:txBody>
          <a:bodyPr/>
          <a:lstStyle/>
          <a:p>
            <a:fld id="{8D7C23E9-CE41-4ED0-9CF6-A642F87AE259}" type="slidenum">
              <a:rPr lang="es-CO" smtClean="0"/>
              <a:t>8</a:t>
            </a:fld>
            <a:endParaRPr lang="es-CO"/>
          </a:p>
        </p:txBody>
      </p:sp>
    </p:spTree>
    <p:extLst>
      <p:ext uri="{BB962C8B-B14F-4D97-AF65-F5344CB8AC3E}">
        <p14:creationId xmlns:p14="http://schemas.microsoft.com/office/powerpoint/2010/main" val="7936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CB0B326B-43D1-4693-8E5A-3948D102E88E}" type="slidenum">
              <a:rPr lang="es-CO" smtClean="0"/>
              <a:t>9</a:t>
            </a:fld>
            <a:endParaRPr lang="es-CO"/>
          </a:p>
        </p:txBody>
      </p:sp>
    </p:spTree>
    <p:extLst>
      <p:ext uri="{BB962C8B-B14F-4D97-AF65-F5344CB8AC3E}">
        <p14:creationId xmlns:p14="http://schemas.microsoft.com/office/powerpoint/2010/main" val="1601368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B26876-BD7F-5241-C89C-91F75B1973E2}"/>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54B7B594-AEC7-4742-DF5E-40E3576DB85E}"/>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6BDF6EF3-FAF9-5AB8-8824-E6CA4D5C7160}"/>
              </a:ext>
            </a:extLst>
          </p:cNvPr>
          <p:cNvSpPr>
            <a:spLocks noGrp="1"/>
          </p:cNvSpPr>
          <p:nvPr>
            <p:ph type="body" idx="1"/>
          </p:nvPr>
        </p:nvSpPr>
        <p:spPr/>
        <p:txBody>
          <a:bodyPr/>
          <a:lstStyle/>
          <a:p>
            <a:r>
              <a:rPr lang="es-ES"/>
              <a:t>Esta es la fórmula mágica del PIB, la base de nuestra comprensión de la economía. Pero, ¿qué sucede cuando la inteligencia artificial y la robótica hacen que el crecimiento de la población sea prácticamente infinito? ¿Qué sucede cuando la energía limpia y abundante impulsa la productividad a niveles nunca antes vistos? ¿Qué sucede cuando la deuda se vuelve irrelevante en un mundo de </a:t>
            </a:r>
            <a:r>
              <a:rPr lang="es-ES" err="1"/>
              <a:t>abundancia?Les</a:t>
            </a:r>
            <a:r>
              <a:rPr lang="es-ES"/>
              <a:t> propongo que en la Singularidad Económica, esta fórmula podría perder su poder predictivo. El PIB, tal como lo conocemos, podría dejar de ser una medida relevante. Nuestra definición misma de economía podría transformarse </a:t>
            </a:r>
            <a:r>
              <a:rPr lang="es-ES" err="1"/>
              <a:t>radicalmente.Podríamos</a:t>
            </a:r>
            <a:r>
              <a:rPr lang="es-ES"/>
              <a:t> ver un crecimiento del PIB que se duplica cada año, cada mes, ¡incluso cada semana! El dinero podría perder su valor en un mundo donde la escasez es cosa del pasado. Los modelos económicos tradicionales podrían quedar </a:t>
            </a:r>
            <a:r>
              <a:rPr lang="es-ES" err="1"/>
              <a:t>obsoletos.El</a:t>
            </a:r>
            <a:r>
              <a:rPr lang="es-ES"/>
              <a:t> Desafío y la </a:t>
            </a:r>
            <a:r>
              <a:rPr lang="es-ES" err="1"/>
              <a:t>OportunidadEste</a:t>
            </a:r>
            <a:r>
              <a:rPr lang="es-ES"/>
              <a:t> futuro incierto puede parecer desalentador, pero también es emocionante. Nos presenta la oportunidad de </a:t>
            </a:r>
            <a:r>
              <a:rPr lang="es-ES" err="1"/>
              <a:t>reimaginar</a:t>
            </a:r>
            <a:r>
              <a:rPr lang="es-ES"/>
              <a:t> nuestra economía, de crear un sistema que funcione para todos, no solo para unos pocos. Un sistema donde la abundancia sea compartida y donde el trabajo humano se centre en la creatividad, la innovación y el bienestar.[Imagen: Un grupo diverso de personas colaborando en proyectos creativos, con robots y tecnología de IA trabajando en segundo plano]Para llegar allí, debemos comenzar a hacer las preguntas difíciles ahora. ¿Cómo mediremos el valor en una economía </a:t>
            </a:r>
            <a:r>
              <a:rPr lang="es-ES" err="1"/>
              <a:t>post-escasez</a:t>
            </a:r>
            <a:r>
              <a:rPr lang="es-ES"/>
              <a:t>? ¿Cómo garantizaremos una distribución equitativa de la riqueza? ¿Cómo prepararemos a las futuras generaciones para un mundo laboral en constante cambio?</a:t>
            </a:r>
            <a:endParaRPr lang="es-CO"/>
          </a:p>
        </p:txBody>
      </p:sp>
      <p:sp>
        <p:nvSpPr>
          <p:cNvPr id="4" name="Marcador de número de diapositiva 3">
            <a:extLst>
              <a:ext uri="{FF2B5EF4-FFF2-40B4-BE49-F238E27FC236}">
                <a16:creationId xmlns:a16="http://schemas.microsoft.com/office/drawing/2014/main" id="{112964F1-630B-5C6D-E3D3-5FBFDACB9CCF}"/>
              </a:ext>
            </a:extLst>
          </p:cNvPr>
          <p:cNvSpPr>
            <a:spLocks noGrp="1"/>
          </p:cNvSpPr>
          <p:nvPr>
            <p:ph type="sldNum" sz="quarter" idx="5"/>
          </p:nvPr>
        </p:nvSpPr>
        <p:spPr/>
        <p:txBody>
          <a:bodyPr/>
          <a:lstStyle/>
          <a:p>
            <a:fld id="{CB0B326B-43D1-4693-8E5A-3948D102E88E}" type="slidenum">
              <a:rPr lang="es-CO" smtClean="0"/>
              <a:t>11</a:t>
            </a:fld>
            <a:endParaRPr lang="es-CO"/>
          </a:p>
        </p:txBody>
      </p:sp>
    </p:spTree>
    <p:extLst>
      <p:ext uri="{BB962C8B-B14F-4D97-AF65-F5344CB8AC3E}">
        <p14:creationId xmlns:p14="http://schemas.microsoft.com/office/powerpoint/2010/main" val="41054545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9C887F-342E-74C0-DEB8-FA8D6C73BC0F}"/>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363A0E44-5071-52A5-1952-EC50ADB4D3C2}"/>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1CF07B3E-0F47-E623-04EA-59A3A3926222}"/>
              </a:ext>
            </a:extLst>
          </p:cNvPr>
          <p:cNvSpPr>
            <a:spLocks noGrp="1"/>
          </p:cNvSpPr>
          <p:nvPr>
            <p:ph type="body" idx="1"/>
          </p:nvPr>
        </p:nvSpPr>
        <p:spPr/>
        <p:txBody>
          <a:bodyPr/>
          <a:lstStyle/>
          <a:p>
            <a:endParaRPr lang="es-CO"/>
          </a:p>
        </p:txBody>
      </p:sp>
      <p:sp>
        <p:nvSpPr>
          <p:cNvPr id="4" name="Marcador de número de diapositiva 3">
            <a:extLst>
              <a:ext uri="{FF2B5EF4-FFF2-40B4-BE49-F238E27FC236}">
                <a16:creationId xmlns:a16="http://schemas.microsoft.com/office/drawing/2014/main" id="{79D116FB-F068-DF04-A94C-7859AF71FFB2}"/>
              </a:ext>
            </a:extLst>
          </p:cNvPr>
          <p:cNvSpPr>
            <a:spLocks noGrp="1"/>
          </p:cNvSpPr>
          <p:nvPr>
            <p:ph type="sldNum" sz="quarter" idx="5"/>
          </p:nvPr>
        </p:nvSpPr>
        <p:spPr/>
        <p:txBody>
          <a:bodyPr/>
          <a:lstStyle/>
          <a:p>
            <a:fld id="{CB0B326B-43D1-4693-8E5A-3948D102E88E}" type="slidenum">
              <a:rPr lang="es-CO" smtClean="0"/>
              <a:t>12</a:t>
            </a:fld>
            <a:endParaRPr lang="es-CO"/>
          </a:p>
        </p:txBody>
      </p:sp>
    </p:spTree>
    <p:extLst>
      <p:ext uri="{BB962C8B-B14F-4D97-AF65-F5344CB8AC3E}">
        <p14:creationId xmlns:p14="http://schemas.microsoft.com/office/powerpoint/2010/main" val="26349874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a:t>Esta es la fórmula mágica del PIB, la base de nuestra comprensión de la economía. Pero, ¿qué sucede cuando la inteligencia artificial y la robótica hacen que el crecimiento de la población sea prácticamente infinito? ¿Qué sucede cuando la energía limpia y abundante impulsa la productividad a niveles nunca antes vistos? ¿Qué sucede cuando la deuda se vuelve irrelevante en un mundo de </a:t>
            </a:r>
            <a:r>
              <a:rPr lang="es-ES" err="1"/>
              <a:t>abundancia?Les</a:t>
            </a:r>
            <a:r>
              <a:rPr lang="es-ES"/>
              <a:t> propongo que en la Singularidad Económica, esta fórmula podría perder su poder predictivo. El PIB, tal como lo conocemos, podría dejar de ser una medida relevante. Nuestra definición misma de economía podría transformarse </a:t>
            </a:r>
            <a:r>
              <a:rPr lang="es-ES" err="1"/>
              <a:t>radicalmente.Podríamos</a:t>
            </a:r>
            <a:r>
              <a:rPr lang="es-ES"/>
              <a:t> ver un crecimiento del PIB que se duplica cada año, cada mes, ¡incluso cada semana! El dinero podría perder su valor en un mundo donde la escasez es cosa del pasado. Los modelos económicos tradicionales podrían quedar </a:t>
            </a:r>
            <a:r>
              <a:rPr lang="es-ES" err="1"/>
              <a:t>obsoletos.El</a:t>
            </a:r>
            <a:r>
              <a:rPr lang="es-ES"/>
              <a:t> Desafío y la </a:t>
            </a:r>
            <a:r>
              <a:rPr lang="es-ES" err="1"/>
              <a:t>OportunidadEste</a:t>
            </a:r>
            <a:r>
              <a:rPr lang="es-ES"/>
              <a:t> futuro incierto puede parecer desalentador, pero también es emocionante. Nos presenta la oportunidad de </a:t>
            </a:r>
            <a:r>
              <a:rPr lang="es-ES" err="1"/>
              <a:t>reimaginar</a:t>
            </a:r>
            <a:r>
              <a:rPr lang="es-ES"/>
              <a:t> nuestra economía, de crear un sistema que funcione para todos, no solo para unos pocos. Un sistema donde la abundancia sea compartida y donde el trabajo humano se centre en la creatividad, la innovación y el bienestar.[Imagen: Un grupo diverso de personas colaborando en proyectos creativos, con robots y tecnología de IA trabajando en segundo plano]Para llegar allí, debemos comenzar a hacer las preguntas difíciles ahora. ¿Cómo mediremos el valor en una economía </a:t>
            </a:r>
            <a:r>
              <a:rPr lang="es-ES" err="1"/>
              <a:t>post-escasez</a:t>
            </a:r>
            <a:r>
              <a:rPr lang="es-ES"/>
              <a:t>? ¿Cómo garantizaremos una distribución equitativa de la riqueza? ¿Cómo prepararemos a las futuras generaciones para un mundo laboral en constante cambio?</a:t>
            </a:r>
            <a:endParaRPr lang="es-CO"/>
          </a:p>
        </p:txBody>
      </p:sp>
      <p:sp>
        <p:nvSpPr>
          <p:cNvPr id="4" name="Marcador de número de diapositiva 3"/>
          <p:cNvSpPr>
            <a:spLocks noGrp="1"/>
          </p:cNvSpPr>
          <p:nvPr>
            <p:ph type="sldNum" sz="quarter" idx="5"/>
          </p:nvPr>
        </p:nvSpPr>
        <p:spPr/>
        <p:txBody>
          <a:bodyPr/>
          <a:lstStyle/>
          <a:p>
            <a:fld id="{CB0B326B-43D1-4693-8E5A-3948D102E88E}" type="slidenum">
              <a:rPr lang="es-CO" smtClean="0"/>
              <a:t>13</a:t>
            </a:fld>
            <a:endParaRPr lang="es-CO"/>
          </a:p>
        </p:txBody>
      </p:sp>
    </p:spTree>
    <p:extLst>
      <p:ext uri="{BB962C8B-B14F-4D97-AF65-F5344CB8AC3E}">
        <p14:creationId xmlns:p14="http://schemas.microsoft.com/office/powerpoint/2010/main" val="17140495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F82E5-2C29-F3AA-EC85-611C8CA634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CO"/>
          </a:p>
        </p:txBody>
      </p:sp>
      <p:sp>
        <p:nvSpPr>
          <p:cNvPr id="3" name="Subtitle 2">
            <a:extLst>
              <a:ext uri="{FF2B5EF4-FFF2-40B4-BE49-F238E27FC236}">
                <a16:creationId xmlns:a16="http://schemas.microsoft.com/office/drawing/2014/main" id="{5BBE1EB7-8D6A-5E27-796C-629D9EC4E8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CO"/>
          </a:p>
        </p:txBody>
      </p:sp>
      <p:sp>
        <p:nvSpPr>
          <p:cNvPr id="4" name="Date Placeholder 3">
            <a:extLst>
              <a:ext uri="{FF2B5EF4-FFF2-40B4-BE49-F238E27FC236}">
                <a16:creationId xmlns:a16="http://schemas.microsoft.com/office/drawing/2014/main" id="{A5483693-B56D-6021-CCAD-781FBA53D315}"/>
              </a:ext>
            </a:extLst>
          </p:cNvPr>
          <p:cNvSpPr>
            <a:spLocks noGrp="1"/>
          </p:cNvSpPr>
          <p:nvPr>
            <p:ph type="dt" sz="half" idx="10"/>
          </p:nvPr>
        </p:nvSpPr>
        <p:spPr/>
        <p:txBody>
          <a:bodyPr/>
          <a:lstStyle/>
          <a:p>
            <a:fld id="{6704429C-9FEC-4C8E-8600-01BE53474285}" type="datetimeFigureOut">
              <a:rPr lang="es-CO" smtClean="0"/>
              <a:t>15/11/2025</a:t>
            </a:fld>
            <a:endParaRPr lang="es-CO"/>
          </a:p>
        </p:txBody>
      </p:sp>
      <p:sp>
        <p:nvSpPr>
          <p:cNvPr id="5" name="Footer Placeholder 4">
            <a:extLst>
              <a:ext uri="{FF2B5EF4-FFF2-40B4-BE49-F238E27FC236}">
                <a16:creationId xmlns:a16="http://schemas.microsoft.com/office/drawing/2014/main" id="{E7DF4A46-C3BA-BF53-F07C-688676EB6332}"/>
              </a:ext>
            </a:extLst>
          </p:cNvPr>
          <p:cNvSpPr>
            <a:spLocks noGrp="1"/>
          </p:cNvSpPr>
          <p:nvPr>
            <p:ph type="ftr" sz="quarter" idx="11"/>
          </p:nvPr>
        </p:nvSpPr>
        <p:spPr/>
        <p:txBody>
          <a:bodyPr/>
          <a:lstStyle/>
          <a:p>
            <a:endParaRPr lang="es-CO"/>
          </a:p>
        </p:txBody>
      </p:sp>
      <p:sp>
        <p:nvSpPr>
          <p:cNvPr id="6" name="Slide Number Placeholder 5">
            <a:extLst>
              <a:ext uri="{FF2B5EF4-FFF2-40B4-BE49-F238E27FC236}">
                <a16:creationId xmlns:a16="http://schemas.microsoft.com/office/drawing/2014/main" id="{71FD472D-27BD-8DED-924F-F6B19BAE6D8D}"/>
              </a:ext>
            </a:extLst>
          </p:cNvPr>
          <p:cNvSpPr>
            <a:spLocks noGrp="1"/>
          </p:cNvSpPr>
          <p:nvPr>
            <p:ph type="sldNum" sz="quarter" idx="12"/>
          </p:nvPr>
        </p:nvSpPr>
        <p:spPr/>
        <p:txBody>
          <a:bodyPr/>
          <a:lstStyle/>
          <a:p>
            <a:fld id="{3B4B2521-7AA7-484A-8C73-FCF5781523F0}" type="slidenum">
              <a:rPr lang="es-CO" smtClean="0"/>
              <a:t>‹#›</a:t>
            </a:fld>
            <a:endParaRPr lang="es-CO"/>
          </a:p>
        </p:txBody>
      </p:sp>
    </p:spTree>
    <p:extLst>
      <p:ext uri="{BB962C8B-B14F-4D97-AF65-F5344CB8AC3E}">
        <p14:creationId xmlns:p14="http://schemas.microsoft.com/office/powerpoint/2010/main" val="123341138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32397-734D-572F-2829-CE00E5C62665}"/>
              </a:ext>
            </a:extLst>
          </p:cNvPr>
          <p:cNvSpPr>
            <a:spLocks noGrp="1"/>
          </p:cNvSpPr>
          <p:nvPr>
            <p:ph type="title"/>
          </p:nvPr>
        </p:nvSpPr>
        <p:spPr/>
        <p:txBody>
          <a:bodyPr/>
          <a:lstStyle/>
          <a:p>
            <a:r>
              <a:rPr lang="en-US"/>
              <a:t>Click to edit Master title style</a:t>
            </a:r>
            <a:endParaRPr lang="es-CO"/>
          </a:p>
        </p:txBody>
      </p:sp>
      <p:sp>
        <p:nvSpPr>
          <p:cNvPr id="3" name="Vertical Text Placeholder 2">
            <a:extLst>
              <a:ext uri="{FF2B5EF4-FFF2-40B4-BE49-F238E27FC236}">
                <a16:creationId xmlns:a16="http://schemas.microsoft.com/office/drawing/2014/main" id="{10F56B81-6792-00EA-5E38-7B8B740BDE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Date Placeholder 3">
            <a:extLst>
              <a:ext uri="{FF2B5EF4-FFF2-40B4-BE49-F238E27FC236}">
                <a16:creationId xmlns:a16="http://schemas.microsoft.com/office/drawing/2014/main" id="{9C459EA0-F4C8-8DF8-9652-19B697A20DE9}"/>
              </a:ext>
            </a:extLst>
          </p:cNvPr>
          <p:cNvSpPr>
            <a:spLocks noGrp="1"/>
          </p:cNvSpPr>
          <p:nvPr>
            <p:ph type="dt" sz="half" idx="10"/>
          </p:nvPr>
        </p:nvSpPr>
        <p:spPr/>
        <p:txBody>
          <a:bodyPr/>
          <a:lstStyle/>
          <a:p>
            <a:fld id="{6704429C-9FEC-4C8E-8600-01BE53474285}" type="datetimeFigureOut">
              <a:rPr lang="es-CO" smtClean="0"/>
              <a:t>15/11/2025</a:t>
            </a:fld>
            <a:endParaRPr lang="es-CO"/>
          </a:p>
        </p:txBody>
      </p:sp>
      <p:sp>
        <p:nvSpPr>
          <p:cNvPr id="5" name="Footer Placeholder 4">
            <a:extLst>
              <a:ext uri="{FF2B5EF4-FFF2-40B4-BE49-F238E27FC236}">
                <a16:creationId xmlns:a16="http://schemas.microsoft.com/office/drawing/2014/main" id="{67F75566-086A-50AB-9B51-05C21C6CA9B7}"/>
              </a:ext>
            </a:extLst>
          </p:cNvPr>
          <p:cNvSpPr>
            <a:spLocks noGrp="1"/>
          </p:cNvSpPr>
          <p:nvPr>
            <p:ph type="ftr" sz="quarter" idx="11"/>
          </p:nvPr>
        </p:nvSpPr>
        <p:spPr/>
        <p:txBody>
          <a:bodyPr/>
          <a:lstStyle/>
          <a:p>
            <a:endParaRPr lang="es-CO"/>
          </a:p>
        </p:txBody>
      </p:sp>
      <p:sp>
        <p:nvSpPr>
          <p:cNvPr id="6" name="Slide Number Placeholder 5">
            <a:extLst>
              <a:ext uri="{FF2B5EF4-FFF2-40B4-BE49-F238E27FC236}">
                <a16:creationId xmlns:a16="http://schemas.microsoft.com/office/drawing/2014/main" id="{4DB6AA5E-BD28-133D-06E4-8621C01721FF}"/>
              </a:ext>
            </a:extLst>
          </p:cNvPr>
          <p:cNvSpPr>
            <a:spLocks noGrp="1"/>
          </p:cNvSpPr>
          <p:nvPr>
            <p:ph type="sldNum" sz="quarter" idx="12"/>
          </p:nvPr>
        </p:nvSpPr>
        <p:spPr/>
        <p:txBody>
          <a:bodyPr/>
          <a:lstStyle/>
          <a:p>
            <a:fld id="{3B4B2521-7AA7-484A-8C73-FCF5781523F0}" type="slidenum">
              <a:rPr lang="es-CO" smtClean="0"/>
              <a:t>‹#›</a:t>
            </a:fld>
            <a:endParaRPr lang="es-CO"/>
          </a:p>
        </p:txBody>
      </p:sp>
    </p:spTree>
    <p:extLst>
      <p:ext uri="{BB962C8B-B14F-4D97-AF65-F5344CB8AC3E}">
        <p14:creationId xmlns:p14="http://schemas.microsoft.com/office/powerpoint/2010/main" val="22722724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F13738-1A67-A550-1886-FA8B691A209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CO"/>
          </a:p>
        </p:txBody>
      </p:sp>
      <p:sp>
        <p:nvSpPr>
          <p:cNvPr id="3" name="Vertical Text Placeholder 2">
            <a:extLst>
              <a:ext uri="{FF2B5EF4-FFF2-40B4-BE49-F238E27FC236}">
                <a16:creationId xmlns:a16="http://schemas.microsoft.com/office/drawing/2014/main" id="{EDE2C351-1BBE-D889-BD50-A931A47AB6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Date Placeholder 3">
            <a:extLst>
              <a:ext uri="{FF2B5EF4-FFF2-40B4-BE49-F238E27FC236}">
                <a16:creationId xmlns:a16="http://schemas.microsoft.com/office/drawing/2014/main" id="{BACD0F62-FCE4-7403-017B-9622D3FE9A8A}"/>
              </a:ext>
            </a:extLst>
          </p:cNvPr>
          <p:cNvSpPr>
            <a:spLocks noGrp="1"/>
          </p:cNvSpPr>
          <p:nvPr>
            <p:ph type="dt" sz="half" idx="10"/>
          </p:nvPr>
        </p:nvSpPr>
        <p:spPr/>
        <p:txBody>
          <a:bodyPr/>
          <a:lstStyle/>
          <a:p>
            <a:fld id="{6704429C-9FEC-4C8E-8600-01BE53474285}" type="datetimeFigureOut">
              <a:rPr lang="es-CO" smtClean="0"/>
              <a:t>15/11/2025</a:t>
            </a:fld>
            <a:endParaRPr lang="es-CO"/>
          </a:p>
        </p:txBody>
      </p:sp>
      <p:sp>
        <p:nvSpPr>
          <p:cNvPr id="5" name="Footer Placeholder 4">
            <a:extLst>
              <a:ext uri="{FF2B5EF4-FFF2-40B4-BE49-F238E27FC236}">
                <a16:creationId xmlns:a16="http://schemas.microsoft.com/office/drawing/2014/main" id="{BE54534A-FAC0-92B9-E9FB-1CE5D811D269}"/>
              </a:ext>
            </a:extLst>
          </p:cNvPr>
          <p:cNvSpPr>
            <a:spLocks noGrp="1"/>
          </p:cNvSpPr>
          <p:nvPr>
            <p:ph type="ftr" sz="quarter" idx="11"/>
          </p:nvPr>
        </p:nvSpPr>
        <p:spPr/>
        <p:txBody>
          <a:bodyPr/>
          <a:lstStyle/>
          <a:p>
            <a:endParaRPr lang="es-CO"/>
          </a:p>
        </p:txBody>
      </p:sp>
      <p:sp>
        <p:nvSpPr>
          <p:cNvPr id="6" name="Slide Number Placeholder 5">
            <a:extLst>
              <a:ext uri="{FF2B5EF4-FFF2-40B4-BE49-F238E27FC236}">
                <a16:creationId xmlns:a16="http://schemas.microsoft.com/office/drawing/2014/main" id="{A8525697-2597-E3BA-88E1-2848FFD0326E}"/>
              </a:ext>
            </a:extLst>
          </p:cNvPr>
          <p:cNvSpPr>
            <a:spLocks noGrp="1"/>
          </p:cNvSpPr>
          <p:nvPr>
            <p:ph type="sldNum" sz="quarter" idx="12"/>
          </p:nvPr>
        </p:nvSpPr>
        <p:spPr/>
        <p:txBody>
          <a:bodyPr/>
          <a:lstStyle/>
          <a:p>
            <a:fld id="{3B4B2521-7AA7-484A-8C73-FCF5781523F0}" type="slidenum">
              <a:rPr lang="es-CO" smtClean="0"/>
              <a:t>‹#›</a:t>
            </a:fld>
            <a:endParaRPr lang="es-CO"/>
          </a:p>
        </p:txBody>
      </p:sp>
    </p:spTree>
    <p:extLst>
      <p:ext uri="{BB962C8B-B14F-4D97-AF65-F5344CB8AC3E}">
        <p14:creationId xmlns:p14="http://schemas.microsoft.com/office/powerpoint/2010/main" val="35004490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 Portada con video 1">
    <p:spTree>
      <p:nvGrpSpPr>
        <p:cNvPr id="1" name=""/>
        <p:cNvGrpSpPr/>
        <p:nvPr/>
      </p:nvGrpSpPr>
      <p:grpSpPr>
        <a:xfrm>
          <a:off x="0" y="0"/>
          <a:ext cx="0" cy="0"/>
          <a:chOff x="0" y="0"/>
          <a:chExt cx="0" cy="0"/>
        </a:xfrm>
      </p:grpSpPr>
      <p:pic>
        <p:nvPicPr>
          <p:cNvPr id="7" name="Video 1">
            <a:hlinkClick r:id="" action="ppaction://media"/>
            <a:extLst>
              <a:ext uri="{FF2B5EF4-FFF2-40B4-BE49-F238E27FC236}">
                <a16:creationId xmlns:a16="http://schemas.microsoft.com/office/drawing/2014/main" id="{7D069979-AA20-443A-341E-932032D35694}"/>
              </a:ext>
            </a:extLst>
          </p:cNvPr>
          <p:cNvPicPr>
            <a:picLocks noChangeAspect="1"/>
          </p:cNvPicPr>
          <p:nvPr userDrawn="1">
            <a:videoFile r:link="rId2"/>
            <p:extLst>
              <p:ext uri="{DAA4B4D4-6D71-4841-9C94-3DE7FCFB9230}">
                <p14:media xmlns:p14="http://schemas.microsoft.com/office/powerpoint/2010/main" r:embed="rId1"/>
              </p:ext>
            </p:extLst>
          </p:nvPr>
        </p:nvPicPr>
        <p:blipFill>
          <a:blip r:embed="rId4">
            <a:grayscl/>
          </a:blip>
          <a:stretch>
            <a:fillRect/>
          </a:stretch>
        </p:blipFill>
        <p:spPr>
          <a:xfrm>
            <a:off x="0" y="0"/>
            <a:ext cx="12192000" cy="6858000"/>
          </a:xfrm>
          <a:prstGeom prst="rect">
            <a:avLst/>
          </a:prstGeom>
        </p:spPr>
      </p:pic>
      <p:sp>
        <p:nvSpPr>
          <p:cNvPr id="8" name="Rectángulo 7">
            <a:extLst>
              <a:ext uri="{FF2B5EF4-FFF2-40B4-BE49-F238E27FC236}">
                <a16:creationId xmlns:a16="http://schemas.microsoft.com/office/drawing/2014/main" id="{E66D90A6-AAC7-D802-F12C-6FBEE69E84ED}"/>
              </a:ext>
            </a:extLst>
          </p:cNvPr>
          <p:cNvSpPr/>
          <p:nvPr userDrawn="1"/>
        </p:nvSpPr>
        <p:spPr>
          <a:xfrm>
            <a:off x="0" y="0"/>
            <a:ext cx="12192000" cy="6858000"/>
          </a:xfrm>
          <a:prstGeom prst="rect">
            <a:avLst/>
          </a:prstGeom>
          <a:solidFill>
            <a:srgbClr val="24397F">
              <a:alpha val="8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9" name="Título 8">
            <a:extLst>
              <a:ext uri="{FF2B5EF4-FFF2-40B4-BE49-F238E27FC236}">
                <a16:creationId xmlns:a16="http://schemas.microsoft.com/office/drawing/2014/main" id="{9AD92C2A-0927-67FF-0F22-A29106774926}"/>
              </a:ext>
            </a:extLst>
          </p:cNvPr>
          <p:cNvSpPr>
            <a:spLocks noGrp="1"/>
          </p:cNvSpPr>
          <p:nvPr>
            <p:ph type="title"/>
          </p:nvPr>
        </p:nvSpPr>
        <p:spPr>
          <a:xfrm>
            <a:off x="243840" y="2209800"/>
            <a:ext cx="11704320" cy="1219200"/>
          </a:xfrm>
        </p:spPr>
        <p:txBody>
          <a:bodyPr anchor="b"/>
          <a:lstStyle>
            <a:lvl1pPr algn="ctr">
              <a:defRPr sz="4267">
                <a:solidFill>
                  <a:schemeClr val="bg1"/>
                </a:solidFill>
              </a:defRPr>
            </a:lvl1pPr>
          </a:lstStyle>
          <a:p>
            <a:r>
              <a:rPr lang="es-ES"/>
              <a:t>Haga clic para modificar el estilo de título del patrón</a:t>
            </a:r>
            <a:endParaRPr lang="es-CO"/>
          </a:p>
        </p:txBody>
      </p:sp>
      <p:sp>
        <p:nvSpPr>
          <p:cNvPr id="11" name="Marcador de texto 10">
            <a:extLst>
              <a:ext uri="{FF2B5EF4-FFF2-40B4-BE49-F238E27FC236}">
                <a16:creationId xmlns:a16="http://schemas.microsoft.com/office/drawing/2014/main" id="{C3E0416B-9894-F03C-4435-60FCDBAF73CE}"/>
              </a:ext>
            </a:extLst>
          </p:cNvPr>
          <p:cNvSpPr>
            <a:spLocks noGrp="1"/>
          </p:cNvSpPr>
          <p:nvPr>
            <p:ph type="body" sz="quarter" idx="10"/>
          </p:nvPr>
        </p:nvSpPr>
        <p:spPr>
          <a:xfrm>
            <a:off x="243418" y="3784600"/>
            <a:ext cx="11705167" cy="975360"/>
          </a:xfrm>
        </p:spPr>
        <p:txBody>
          <a:bodyPr anchor="t">
            <a:normAutofit/>
          </a:bodyPr>
          <a:lstStyle>
            <a:lvl1pPr marL="0" indent="0" algn="ctr">
              <a:buNone/>
              <a:defRPr sz="2400" b="1">
                <a:solidFill>
                  <a:schemeClr val="bg1"/>
                </a:solidFill>
              </a:defRPr>
            </a:lvl1pPr>
          </a:lstStyle>
          <a:p>
            <a:pPr lvl="0"/>
            <a:r>
              <a:rPr lang="es-ES"/>
              <a:t>Haga clic para modificar los estilos de texto del patrón</a:t>
            </a:r>
          </a:p>
        </p:txBody>
      </p:sp>
      <p:cxnSp>
        <p:nvCxnSpPr>
          <p:cNvPr id="13" name="Conector recto 12">
            <a:extLst>
              <a:ext uri="{FF2B5EF4-FFF2-40B4-BE49-F238E27FC236}">
                <a16:creationId xmlns:a16="http://schemas.microsoft.com/office/drawing/2014/main" id="{D93248D7-6EA7-9CC5-0ABE-551436752B7B}"/>
              </a:ext>
            </a:extLst>
          </p:cNvPr>
          <p:cNvCxnSpPr/>
          <p:nvPr userDrawn="1"/>
        </p:nvCxnSpPr>
        <p:spPr>
          <a:xfrm>
            <a:off x="243840" y="3606800"/>
            <a:ext cx="11704320" cy="0"/>
          </a:xfrm>
          <a:prstGeom prst="line">
            <a:avLst/>
          </a:prstGeom>
          <a:ln w="9525">
            <a:solidFill>
              <a:schemeClr val="bg1"/>
            </a:solidFill>
          </a:ln>
        </p:spPr>
        <p:style>
          <a:lnRef idx="2">
            <a:schemeClr val="accent1"/>
          </a:lnRef>
          <a:fillRef idx="0">
            <a:schemeClr val="accent1"/>
          </a:fillRef>
          <a:effectRef idx="1">
            <a:schemeClr val="accent1"/>
          </a:effectRef>
          <a:fontRef idx="minor">
            <a:schemeClr val="tx1"/>
          </a:fontRef>
        </p:style>
      </p:cxnSp>
      <p:pic>
        <p:nvPicPr>
          <p:cNvPr id="15" name="Gráfico 14">
            <a:extLst>
              <a:ext uri="{FF2B5EF4-FFF2-40B4-BE49-F238E27FC236}">
                <a16:creationId xmlns:a16="http://schemas.microsoft.com/office/drawing/2014/main" id="{B487D36F-5056-47BE-4944-E1762E3C7744}"/>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4927600" y="321185"/>
            <a:ext cx="2336800" cy="609848"/>
          </a:xfrm>
          <a:prstGeom prst="rect">
            <a:avLst/>
          </a:prstGeom>
        </p:spPr>
      </p:pic>
      <p:sp>
        <p:nvSpPr>
          <p:cNvPr id="17" name="Marcador de texto 16">
            <a:extLst>
              <a:ext uri="{FF2B5EF4-FFF2-40B4-BE49-F238E27FC236}">
                <a16:creationId xmlns:a16="http://schemas.microsoft.com/office/drawing/2014/main" id="{740E1B87-5E55-9934-1447-413CA3C70068}"/>
              </a:ext>
            </a:extLst>
          </p:cNvPr>
          <p:cNvSpPr>
            <a:spLocks noGrp="1"/>
          </p:cNvSpPr>
          <p:nvPr>
            <p:ph type="body" sz="quarter" idx="11" hasCustomPrompt="1"/>
          </p:nvPr>
        </p:nvSpPr>
        <p:spPr>
          <a:xfrm>
            <a:off x="4394200" y="6011882"/>
            <a:ext cx="3403600" cy="524933"/>
          </a:xfrm>
        </p:spPr>
        <p:txBody>
          <a:bodyPr anchor="b">
            <a:noAutofit/>
          </a:bodyPr>
          <a:lstStyle>
            <a:lvl1pPr marL="0" indent="0" algn="ctr">
              <a:buNone/>
              <a:defRPr sz="1867" b="1">
                <a:solidFill>
                  <a:schemeClr val="bg1"/>
                </a:solidFill>
              </a:defRPr>
            </a:lvl1pPr>
          </a:lstStyle>
          <a:p>
            <a:pPr lvl="0"/>
            <a:r>
              <a:rPr lang="es-ES"/>
              <a:t>Haga clic para modificar la fecha</a:t>
            </a:r>
          </a:p>
        </p:txBody>
      </p:sp>
    </p:spTree>
    <p:extLst>
      <p:ext uri="{BB962C8B-B14F-4D97-AF65-F5344CB8AC3E}">
        <p14:creationId xmlns:p14="http://schemas.microsoft.com/office/powerpoint/2010/main" val="4288443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0101" fill="hold"/>
                                        <p:tgtEl>
                                          <p:spTgt spid="7"/>
                                        </p:tgtEl>
                                      </p:cBhvr>
                                    </p:cmd>
                                  </p:childTnLst>
                                </p:cTn>
                              </p:par>
                              <p:par>
                                <p:cTn id="7" presetID="53" presetClass="entr" presetSubtype="16" fill="hold" nodeType="withEffect">
                                  <p:stCondLst>
                                    <p:cond delay="0"/>
                                  </p:stCondLst>
                                  <p:childTnLst>
                                    <p:set>
                                      <p:cBhvr>
                                        <p:cTn id="8" dur="1" fill="hold">
                                          <p:stCondLst>
                                            <p:cond delay="0"/>
                                          </p:stCondLst>
                                        </p:cTn>
                                        <p:tgtEl>
                                          <p:spTgt spid="15"/>
                                        </p:tgtEl>
                                        <p:attrNameLst>
                                          <p:attrName>style.visibility</p:attrName>
                                        </p:attrNameLst>
                                      </p:cBhvr>
                                      <p:to>
                                        <p:strVal val="visible"/>
                                      </p:to>
                                    </p:set>
                                    <p:anim calcmode="lin" valueType="num">
                                      <p:cBhvr>
                                        <p:cTn id="9" dur="500" fill="hold"/>
                                        <p:tgtEl>
                                          <p:spTgt spid="15"/>
                                        </p:tgtEl>
                                        <p:attrNameLst>
                                          <p:attrName>ppt_w</p:attrName>
                                        </p:attrNameLst>
                                      </p:cBhvr>
                                      <p:tavLst>
                                        <p:tav tm="0">
                                          <p:val>
                                            <p:fltVal val="0"/>
                                          </p:val>
                                        </p:tav>
                                        <p:tav tm="100000">
                                          <p:val>
                                            <p:strVal val="#ppt_w"/>
                                          </p:val>
                                        </p:tav>
                                      </p:tavLst>
                                    </p:anim>
                                    <p:anim calcmode="lin" valueType="num">
                                      <p:cBhvr>
                                        <p:cTn id="10" dur="500" fill="hold"/>
                                        <p:tgtEl>
                                          <p:spTgt spid="15"/>
                                        </p:tgtEl>
                                        <p:attrNameLst>
                                          <p:attrName>ppt_h</p:attrName>
                                        </p:attrNameLst>
                                      </p:cBhvr>
                                      <p:tavLst>
                                        <p:tav tm="0">
                                          <p:val>
                                            <p:fltVal val="0"/>
                                          </p:val>
                                        </p:tav>
                                        <p:tav tm="100000">
                                          <p:val>
                                            <p:strVal val="#ppt_h"/>
                                          </p:val>
                                        </p:tav>
                                      </p:tavLst>
                                    </p:anim>
                                    <p:animEffect transition="in" filter="fade">
                                      <p:cBhvr>
                                        <p:cTn id="11" dur="500"/>
                                        <p:tgtEl>
                                          <p:spTgt spid="15"/>
                                        </p:tgtEl>
                                      </p:cBhvr>
                                    </p:animEffect>
                                  </p:childTnLst>
                                </p:cTn>
                              </p:par>
                              <p:par>
                                <p:cTn id="12" presetID="10" presetClass="entr" presetSubtype="0" fill="hold" grpId="0" nodeType="withEffect">
                                  <p:stCondLst>
                                    <p:cond delay="500"/>
                                  </p:stCondLst>
                                  <p:iterate type="lt">
                                    <p:tmPct val="6000"/>
                                  </p:iterate>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par>
                                <p:cTn id="15" presetID="16" presetClass="entr" presetSubtype="37" fill="hold" nodeType="withEffect">
                                  <p:stCondLst>
                                    <p:cond delay="2300"/>
                                  </p:stCondLst>
                                  <p:childTnLst>
                                    <p:set>
                                      <p:cBhvr>
                                        <p:cTn id="16" dur="1" fill="hold">
                                          <p:stCondLst>
                                            <p:cond delay="0"/>
                                          </p:stCondLst>
                                        </p:cTn>
                                        <p:tgtEl>
                                          <p:spTgt spid="13"/>
                                        </p:tgtEl>
                                        <p:attrNameLst>
                                          <p:attrName>style.visibility</p:attrName>
                                        </p:attrNameLst>
                                      </p:cBhvr>
                                      <p:to>
                                        <p:strVal val="visible"/>
                                      </p:to>
                                    </p:set>
                                    <p:animEffect transition="in" filter="barn(outVertical)">
                                      <p:cBhvr>
                                        <p:cTn id="17" dur="500"/>
                                        <p:tgtEl>
                                          <p:spTgt spid="13"/>
                                        </p:tgtEl>
                                      </p:cBhvr>
                                    </p:animEffect>
                                  </p:childTnLst>
                                </p:cTn>
                              </p:par>
                              <p:par>
                                <p:cTn id="18" presetID="10" presetClass="entr" presetSubtype="0" fill="hold" grpId="0" nodeType="withEffect">
                                  <p:stCondLst>
                                    <p:cond delay="2600"/>
                                  </p:stCondLst>
                                  <p:childTnLst>
                                    <p:set>
                                      <p:cBhvr>
                                        <p:cTn id="19" dur="1" fill="hold">
                                          <p:stCondLst>
                                            <p:cond delay="0"/>
                                          </p:stCondLst>
                                        </p:cTn>
                                        <p:tgtEl>
                                          <p:spTgt spid="11">
                                            <p:txEl>
                                              <p:pRg st="0" end="0"/>
                                            </p:txEl>
                                          </p:spTgt>
                                        </p:tgtEl>
                                        <p:attrNameLst>
                                          <p:attrName>style.visibility</p:attrName>
                                        </p:attrNameLst>
                                      </p:cBhvr>
                                      <p:to>
                                        <p:strVal val="visible"/>
                                      </p:to>
                                    </p:set>
                                    <p:animEffect transition="in" filter="fade">
                                      <p:cBhvr>
                                        <p:cTn id="2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21" repeatCount="indefinite" fill="hold" display="0">
                  <p:stCondLst>
                    <p:cond delay="indefinite"/>
                  </p:stCondLst>
                </p:cTn>
                <p:tgtEl>
                  <p:spTgt spid="7"/>
                </p:tgtEl>
              </p:cMediaNode>
            </p:video>
            <p:seq concurrent="1" nextAc="seek">
              <p:cTn id="22" restart="whenNotActive" fill="hold" evtFilter="cancelBubble" nodeType="interactiveSeq">
                <p:stCondLst>
                  <p:cond evt="onClick" delay="0">
                    <p:tgtEl>
                      <p:spTgt spid="7"/>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7"/>
                                        </p:tgtEl>
                                      </p:cBhvr>
                                    </p:cmd>
                                  </p:childTnLst>
                                </p:cTn>
                              </p:par>
                            </p:childTnLst>
                          </p:cTn>
                        </p:par>
                      </p:childTnLst>
                    </p:cTn>
                  </p:par>
                </p:childTnLst>
              </p:cTn>
              <p:nextCondLst>
                <p:cond evt="onClick" delay="0">
                  <p:tgtEl>
                    <p:spTgt spid="7"/>
                  </p:tgtEl>
                </p:cond>
              </p:nextCondLst>
            </p:seq>
          </p:childTnLst>
        </p:cTn>
      </p:par>
    </p:tnLst>
    <p:bldLst>
      <p:bldP spid="9" grpId="0"/>
      <p:bldP spid="11" grpId="0" build="p">
        <p:tmplLst>
          <p:tmpl lvl="1">
            <p:tnLst>
              <p:par>
                <p:cTn presetID="10" presetClass="entr" presetSubtype="0" fill="hold" nodeType="withEffect">
                  <p:stCondLst>
                    <p:cond delay="260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6. Título | Gráfic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9EE867-59CC-2762-2A27-52C8A62406FF}"/>
              </a:ext>
            </a:extLst>
          </p:cNvPr>
          <p:cNvSpPr>
            <a:spLocks noGrp="1"/>
          </p:cNvSpPr>
          <p:nvPr>
            <p:ph type="title" hasCustomPrompt="1"/>
          </p:nvPr>
        </p:nvSpPr>
        <p:spPr>
          <a:xfrm>
            <a:off x="243840" y="243840"/>
            <a:ext cx="11704320" cy="731520"/>
          </a:xfrm>
        </p:spPr>
        <p:txBody>
          <a:bodyPr anchor="b"/>
          <a:lstStyle>
            <a:lvl1pPr>
              <a:defRPr/>
            </a:lvl1pPr>
          </a:lstStyle>
          <a:p>
            <a:r>
              <a:rPr lang="es-ES"/>
              <a:t>Haga clic para agregar título</a:t>
            </a:r>
            <a:endParaRPr lang="es-CO"/>
          </a:p>
        </p:txBody>
      </p:sp>
      <p:sp>
        <p:nvSpPr>
          <p:cNvPr id="3" name="Rectángulo 2">
            <a:extLst>
              <a:ext uri="{FF2B5EF4-FFF2-40B4-BE49-F238E27FC236}">
                <a16:creationId xmlns:a16="http://schemas.microsoft.com/office/drawing/2014/main" id="{76667B34-F194-76AE-9377-E99F23CC0588}"/>
              </a:ext>
            </a:extLst>
          </p:cNvPr>
          <p:cNvSpPr/>
          <p:nvPr userDrawn="1"/>
        </p:nvSpPr>
        <p:spPr>
          <a:xfrm>
            <a:off x="0" y="6797042"/>
            <a:ext cx="12192000" cy="60959"/>
          </a:xfrm>
          <a:prstGeom prst="rect">
            <a:avLst/>
          </a:prstGeom>
          <a:solidFill>
            <a:srgbClr val="2439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6" name="Marcador de gráfico 5">
            <a:extLst>
              <a:ext uri="{FF2B5EF4-FFF2-40B4-BE49-F238E27FC236}">
                <a16:creationId xmlns:a16="http://schemas.microsoft.com/office/drawing/2014/main" id="{C415A9A8-B3FC-9CFA-8AE1-68039ABCCDC7}"/>
              </a:ext>
            </a:extLst>
          </p:cNvPr>
          <p:cNvSpPr>
            <a:spLocks noGrp="1"/>
          </p:cNvSpPr>
          <p:nvPr>
            <p:ph type="chart" sz="quarter" idx="11"/>
          </p:nvPr>
        </p:nvSpPr>
        <p:spPr>
          <a:xfrm>
            <a:off x="243418" y="1218776"/>
            <a:ext cx="11705167" cy="5395384"/>
          </a:xfrm>
        </p:spPr>
        <p:txBody>
          <a:bodyPr anchor="ctr"/>
          <a:lstStyle>
            <a:lvl1pPr marL="0" indent="0" algn="ctr">
              <a:buNone/>
              <a:defRPr b="1">
                <a:solidFill>
                  <a:srgbClr val="24397F"/>
                </a:solidFill>
              </a:defRPr>
            </a:lvl1pPr>
          </a:lstStyle>
          <a:p>
            <a:endParaRPr lang="es-CO"/>
          </a:p>
        </p:txBody>
      </p:sp>
    </p:spTree>
    <p:extLst>
      <p:ext uri="{BB962C8B-B14F-4D97-AF65-F5344CB8AC3E}">
        <p14:creationId xmlns:p14="http://schemas.microsoft.com/office/powerpoint/2010/main" val="32781247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6. Título | Subtítulo | Gráfic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9EE867-59CC-2762-2A27-52C8A62406FF}"/>
              </a:ext>
            </a:extLst>
          </p:cNvPr>
          <p:cNvSpPr>
            <a:spLocks noGrp="1"/>
          </p:cNvSpPr>
          <p:nvPr>
            <p:ph type="title" hasCustomPrompt="1"/>
          </p:nvPr>
        </p:nvSpPr>
        <p:spPr>
          <a:xfrm>
            <a:off x="243840" y="243840"/>
            <a:ext cx="11704320" cy="731520"/>
          </a:xfrm>
        </p:spPr>
        <p:txBody>
          <a:bodyPr anchor="b"/>
          <a:lstStyle>
            <a:lvl1pPr>
              <a:defRPr/>
            </a:lvl1pPr>
          </a:lstStyle>
          <a:p>
            <a:r>
              <a:rPr lang="es-ES"/>
              <a:t>Haga clic para agregar título</a:t>
            </a:r>
            <a:endParaRPr lang="es-CO"/>
          </a:p>
        </p:txBody>
      </p:sp>
      <p:sp>
        <p:nvSpPr>
          <p:cNvPr id="3" name="Rectángulo 2">
            <a:extLst>
              <a:ext uri="{FF2B5EF4-FFF2-40B4-BE49-F238E27FC236}">
                <a16:creationId xmlns:a16="http://schemas.microsoft.com/office/drawing/2014/main" id="{76667B34-F194-76AE-9377-E99F23CC0588}"/>
              </a:ext>
            </a:extLst>
          </p:cNvPr>
          <p:cNvSpPr/>
          <p:nvPr userDrawn="1"/>
        </p:nvSpPr>
        <p:spPr>
          <a:xfrm>
            <a:off x="0" y="6797042"/>
            <a:ext cx="12192000" cy="60959"/>
          </a:xfrm>
          <a:prstGeom prst="rect">
            <a:avLst/>
          </a:prstGeom>
          <a:solidFill>
            <a:srgbClr val="2439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8" name="Marcador de texto 7">
            <a:extLst>
              <a:ext uri="{FF2B5EF4-FFF2-40B4-BE49-F238E27FC236}">
                <a16:creationId xmlns:a16="http://schemas.microsoft.com/office/drawing/2014/main" id="{7F2A0E11-2A04-F3AC-301E-CFD372FE4A91}"/>
              </a:ext>
            </a:extLst>
          </p:cNvPr>
          <p:cNvSpPr>
            <a:spLocks noGrp="1"/>
          </p:cNvSpPr>
          <p:nvPr>
            <p:ph type="body" sz="quarter" idx="11"/>
          </p:nvPr>
        </p:nvSpPr>
        <p:spPr>
          <a:xfrm>
            <a:off x="243418" y="975785"/>
            <a:ext cx="11705167" cy="730249"/>
          </a:xfrm>
        </p:spPr>
        <p:txBody>
          <a:bodyPr/>
          <a:lstStyle>
            <a:lvl1pPr marL="0" indent="0">
              <a:buNone/>
              <a:defRPr b="1">
                <a:solidFill>
                  <a:schemeClr val="tx1">
                    <a:lumMod val="75000"/>
                    <a:lumOff val="25000"/>
                  </a:schemeClr>
                </a:solidFill>
              </a:defRPr>
            </a:lvl1pPr>
          </a:lstStyle>
          <a:p>
            <a:pPr lvl="0"/>
            <a:r>
              <a:rPr lang="es-ES"/>
              <a:t>Haga clic para modificar los estilos de texto del patrón</a:t>
            </a:r>
          </a:p>
        </p:txBody>
      </p:sp>
      <p:sp>
        <p:nvSpPr>
          <p:cNvPr id="6" name="Marcador de gráfico 5">
            <a:extLst>
              <a:ext uri="{FF2B5EF4-FFF2-40B4-BE49-F238E27FC236}">
                <a16:creationId xmlns:a16="http://schemas.microsoft.com/office/drawing/2014/main" id="{3195DB3E-B192-A7E2-F990-B74D0C294D67}"/>
              </a:ext>
            </a:extLst>
          </p:cNvPr>
          <p:cNvSpPr>
            <a:spLocks noGrp="1"/>
          </p:cNvSpPr>
          <p:nvPr>
            <p:ph type="chart" sz="quarter" idx="12"/>
          </p:nvPr>
        </p:nvSpPr>
        <p:spPr>
          <a:xfrm>
            <a:off x="243417" y="1930400"/>
            <a:ext cx="11705168" cy="4684184"/>
          </a:xfrm>
        </p:spPr>
        <p:txBody>
          <a:bodyPr anchor="ctr"/>
          <a:lstStyle>
            <a:lvl1pPr marL="0" indent="0" algn="ctr">
              <a:buNone/>
              <a:defRPr b="1">
                <a:solidFill>
                  <a:srgbClr val="24397F"/>
                </a:solidFill>
              </a:defRPr>
            </a:lvl1pPr>
          </a:lstStyle>
          <a:p>
            <a:endParaRPr lang="es-CO"/>
          </a:p>
        </p:txBody>
      </p:sp>
    </p:spTree>
    <p:extLst>
      <p:ext uri="{BB962C8B-B14F-4D97-AF65-F5344CB8AC3E}">
        <p14:creationId xmlns:p14="http://schemas.microsoft.com/office/powerpoint/2010/main" val="10928546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1982E-FD1F-47CB-E7DA-EA2FEAB212AB}"/>
              </a:ext>
            </a:extLst>
          </p:cNvPr>
          <p:cNvSpPr>
            <a:spLocks noGrp="1"/>
          </p:cNvSpPr>
          <p:nvPr>
            <p:ph type="title"/>
          </p:nvPr>
        </p:nvSpPr>
        <p:spPr/>
        <p:txBody>
          <a:bodyPr/>
          <a:lstStyle/>
          <a:p>
            <a:r>
              <a:rPr lang="en-US"/>
              <a:t>Click to edit Master title style</a:t>
            </a:r>
            <a:endParaRPr lang="es-CO"/>
          </a:p>
        </p:txBody>
      </p:sp>
      <p:sp>
        <p:nvSpPr>
          <p:cNvPr id="3" name="Content Placeholder 2">
            <a:extLst>
              <a:ext uri="{FF2B5EF4-FFF2-40B4-BE49-F238E27FC236}">
                <a16:creationId xmlns:a16="http://schemas.microsoft.com/office/drawing/2014/main" id="{F34F5418-842E-2733-6C1F-4ACCAFDC02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Date Placeholder 3">
            <a:extLst>
              <a:ext uri="{FF2B5EF4-FFF2-40B4-BE49-F238E27FC236}">
                <a16:creationId xmlns:a16="http://schemas.microsoft.com/office/drawing/2014/main" id="{0B234FB5-918D-6CD4-8652-60223701FAE4}"/>
              </a:ext>
            </a:extLst>
          </p:cNvPr>
          <p:cNvSpPr>
            <a:spLocks noGrp="1"/>
          </p:cNvSpPr>
          <p:nvPr>
            <p:ph type="dt" sz="half" idx="10"/>
          </p:nvPr>
        </p:nvSpPr>
        <p:spPr/>
        <p:txBody>
          <a:bodyPr/>
          <a:lstStyle/>
          <a:p>
            <a:fld id="{6704429C-9FEC-4C8E-8600-01BE53474285}" type="datetimeFigureOut">
              <a:rPr lang="es-CO" smtClean="0"/>
              <a:t>15/11/2025</a:t>
            </a:fld>
            <a:endParaRPr lang="es-CO"/>
          </a:p>
        </p:txBody>
      </p:sp>
      <p:sp>
        <p:nvSpPr>
          <p:cNvPr id="5" name="Footer Placeholder 4">
            <a:extLst>
              <a:ext uri="{FF2B5EF4-FFF2-40B4-BE49-F238E27FC236}">
                <a16:creationId xmlns:a16="http://schemas.microsoft.com/office/drawing/2014/main" id="{124F829D-FF41-92DB-E035-B430151D4EB4}"/>
              </a:ext>
            </a:extLst>
          </p:cNvPr>
          <p:cNvSpPr>
            <a:spLocks noGrp="1"/>
          </p:cNvSpPr>
          <p:nvPr>
            <p:ph type="ftr" sz="quarter" idx="11"/>
          </p:nvPr>
        </p:nvSpPr>
        <p:spPr/>
        <p:txBody>
          <a:bodyPr/>
          <a:lstStyle/>
          <a:p>
            <a:endParaRPr lang="es-CO"/>
          </a:p>
        </p:txBody>
      </p:sp>
      <p:sp>
        <p:nvSpPr>
          <p:cNvPr id="6" name="Slide Number Placeholder 5">
            <a:extLst>
              <a:ext uri="{FF2B5EF4-FFF2-40B4-BE49-F238E27FC236}">
                <a16:creationId xmlns:a16="http://schemas.microsoft.com/office/drawing/2014/main" id="{433FA11A-DDC6-85B1-621C-DF76349A6B6C}"/>
              </a:ext>
            </a:extLst>
          </p:cNvPr>
          <p:cNvSpPr>
            <a:spLocks noGrp="1"/>
          </p:cNvSpPr>
          <p:nvPr>
            <p:ph type="sldNum" sz="quarter" idx="12"/>
          </p:nvPr>
        </p:nvSpPr>
        <p:spPr/>
        <p:txBody>
          <a:bodyPr/>
          <a:lstStyle/>
          <a:p>
            <a:fld id="{3B4B2521-7AA7-484A-8C73-FCF5781523F0}" type="slidenum">
              <a:rPr lang="es-CO" smtClean="0"/>
              <a:t>‹#›</a:t>
            </a:fld>
            <a:endParaRPr lang="es-CO"/>
          </a:p>
        </p:txBody>
      </p:sp>
    </p:spTree>
    <p:extLst>
      <p:ext uri="{BB962C8B-B14F-4D97-AF65-F5344CB8AC3E}">
        <p14:creationId xmlns:p14="http://schemas.microsoft.com/office/powerpoint/2010/main" val="3976893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2348-C951-F6B3-C49E-3B1E5AD52D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CO"/>
          </a:p>
        </p:txBody>
      </p:sp>
      <p:sp>
        <p:nvSpPr>
          <p:cNvPr id="3" name="Text Placeholder 2">
            <a:extLst>
              <a:ext uri="{FF2B5EF4-FFF2-40B4-BE49-F238E27FC236}">
                <a16:creationId xmlns:a16="http://schemas.microsoft.com/office/drawing/2014/main" id="{F3D9C39C-9300-0BBA-BDCE-5B9B9C1A6C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033D07-E381-BEEB-3DEA-53B911FD533F}"/>
              </a:ext>
            </a:extLst>
          </p:cNvPr>
          <p:cNvSpPr>
            <a:spLocks noGrp="1"/>
          </p:cNvSpPr>
          <p:nvPr>
            <p:ph type="dt" sz="half" idx="10"/>
          </p:nvPr>
        </p:nvSpPr>
        <p:spPr/>
        <p:txBody>
          <a:bodyPr/>
          <a:lstStyle/>
          <a:p>
            <a:fld id="{6704429C-9FEC-4C8E-8600-01BE53474285}" type="datetimeFigureOut">
              <a:rPr lang="es-CO" smtClean="0"/>
              <a:t>15/11/2025</a:t>
            </a:fld>
            <a:endParaRPr lang="es-CO"/>
          </a:p>
        </p:txBody>
      </p:sp>
      <p:sp>
        <p:nvSpPr>
          <p:cNvPr id="5" name="Footer Placeholder 4">
            <a:extLst>
              <a:ext uri="{FF2B5EF4-FFF2-40B4-BE49-F238E27FC236}">
                <a16:creationId xmlns:a16="http://schemas.microsoft.com/office/drawing/2014/main" id="{9192440D-CE29-11EB-1DB0-553FA4FD0598}"/>
              </a:ext>
            </a:extLst>
          </p:cNvPr>
          <p:cNvSpPr>
            <a:spLocks noGrp="1"/>
          </p:cNvSpPr>
          <p:nvPr>
            <p:ph type="ftr" sz="quarter" idx="11"/>
          </p:nvPr>
        </p:nvSpPr>
        <p:spPr/>
        <p:txBody>
          <a:bodyPr/>
          <a:lstStyle/>
          <a:p>
            <a:endParaRPr lang="es-CO"/>
          </a:p>
        </p:txBody>
      </p:sp>
      <p:sp>
        <p:nvSpPr>
          <p:cNvPr id="6" name="Slide Number Placeholder 5">
            <a:extLst>
              <a:ext uri="{FF2B5EF4-FFF2-40B4-BE49-F238E27FC236}">
                <a16:creationId xmlns:a16="http://schemas.microsoft.com/office/drawing/2014/main" id="{A6F8249F-FD3F-1F9E-3AB7-8B91028E02B0}"/>
              </a:ext>
            </a:extLst>
          </p:cNvPr>
          <p:cNvSpPr>
            <a:spLocks noGrp="1"/>
          </p:cNvSpPr>
          <p:nvPr>
            <p:ph type="sldNum" sz="quarter" idx="12"/>
          </p:nvPr>
        </p:nvSpPr>
        <p:spPr/>
        <p:txBody>
          <a:bodyPr/>
          <a:lstStyle/>
          <a:p>
            <a:fld id="{3B4B2521-7AA7-484A-8C73-FCF5781523F0}" type="slidenum">
              <a:rPr lang="es-CO" smtClean="0"/>
              <a:t>‹#›</a:t>
            </a:fld>
            <a:endParaRPr lang="es-CO"/>
          </a:p>
        </p:txBody>
      </p:sp>
    </p:spTree>
    <p:extLst>
      <p:ext uri="{BB962C8B-B14F-4D97-AF65-F5344CB8AC3E}">
        <p14:creationId xmlns:p14="http://schemas.microsoft.com/office/powerpoint/2010/main" val="136484277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6398E-623D-F4CD-8A3D-AA1EF5227EF4}"/>
              </a:ext>
            </a:extLst>
          </p:cNvPr>
          <p:cNvSpPr>
            <a:spLocks noGrp="1"/>
          </p:cNvSpPr>
          <p:nvPr>
            <p:ph type="title"/>
          </p:nvPr>
        </p:nvSpPr>
        <p:spPr/>
        <p:txBody>
          <a:bodyPr/>
          <a:lstStyle/>
          <a:p>
            <a:r>
              <a:rPr lang="en-US"/>
              <a:t>Click to edit Master title style</a:t>
            </a:r>
            <a:endParaRPr lang="es-CO"/>
          </a:p>
        </p:txBody>
      </p:sp>
      <p:sp>
        <p:nvSpPr>
          <p:cNvPr id="3" name="Content Placeholder 2">
            <a:extLst>
              <a:ext uri="{FF2B5EF4-FFF2-40B4-BE49-F238E27FC236}">
                <a16:creationId xmlns:a16="http://schemas.microsoft.com/office/drawing/2014/main" id="{8537C671-FFD5-83C1-C182-3CFB1C2AB4D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Content Placeholder 3">
            <a:extLst>
              <a:ext uri="{FF2B5EF4-FFF2-40B4-BE49-F238E27FC236}">
                <a16:creationId xmlns:a16="http://schemas.microsoft.com/office/drawing/2014/main" id="{6B0401B0-1005-7515-10B0-DD5A569C09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5" name="Date Placeholder 4">
            <a:extLst>
              <a:ext uri="{FF2B5EF4-FFF2-40B4-BE49-F238E27FC236}">
                <a16:creationId xmlns:a16="http://schemas.microsoft.com/office/drawing/2014/main" id="{22DB5AE3-CC8D-E980-E402-FA1F1DE10D84}"/>
              </a:ext>
            </a:extLst>
          </p:cNvPr>
          <p:cNvSpPr>
            <a:spLocks noGrp="1"/>
          </p:cNvSpPr>
          <p:nvPr>
            <p:ph type="dt" sz="half" idx="10"/>
          </p:nvPr>
        </p:nvSpPr>
        <p:spPr/>
        <p:txBody>
          <a:bodyPr/>
          <a:lstStyle/>
          <a:p>
            <a:fld id="{6704429C-9FEC-4C8E-8600-01BE53474285}" type="datetimeFigureOut">
              <a:rPr lang="es-CO" smtClean="0"/>
              <a:t>15/11/2025</a:t>
            </a:fld>
            <a:endParaRPr lang="es-CO"/>
          </a:p>
        </p:txBody>
      </p:sp>
      <p:sp>
        <p:nvSpPr>
          <p:cNvPr id="6" name="Footer Placeholder 5">
            <a:extLst>
              <a:ext uri="{FF2B5EF4-FFF2-40B4-BE49-F238E27FC236}">
                <a16:creationId xmlns:a16="http://schemas.microsoft.com/office/drawing/2014/main" id="{EA7B6133-2D1D-E790-4DDE-7395DFC86762}"/>
              </a:ext>
            </a:extLst>
          </p:cNvPr>
          <p:cNvSpPr>
            <a:spLocks noGrp="1"/>
          </p:cNvSpPr>
          <p:nvPr>
            <p:ph type="ftr" sz="quarter" idx="11"/>
          </p:nvPr>
        </p:nvSpPr>
        <p:spPr/>
        <p:txBody>
          <a:bodyPr/>
          <a:lstStyle/>
          <a:p>
            <a:endParaRPr lang="es-CO"/>
          </a:p>
        </p:txBody>
      </p:sp>
      <p:sp>
        <p:nvSpPr>
          <p:cNvPr id="7" name="Slide Number Placeholder 6">
            <a:extLst>
              <a:ext uri="{FF2B5EF4-FFF2-40B4-BE49-F238E27FC236}">
                <a16:creationId xmlns:a16="http://schemas.microsoft.com/office/drawing/2014/main" id="{C9BF1898-6810-39C6-47F1-6755DC9F13FE}"/>
              </a:ext>
            </a:extLst>
          </p:cNvPr>
          <p:cNvSpPr>
            <a:spLocks noGrp="1"/>
          </p:cNvSpPr>
          <p:nvPr>
            <p:ph type="sldNum" sz="quarter" idx="12"/>
          </p:nvPr>
        </p:nvSpPr>
        <p:spPr/>
        <p:txBody>
          <a:bodyPr/>
          <a:lstStyle/>
          <a:p>
            <a:fld id="{3B4B2521-7AA7-484A-8C73-FCF5781523F0}" type="slidenum">
              <a:rPr lang="es-CO" smtClean="0"/>
              <a:t>‹#›</a:t>
            </a:fld>
            <a:endParaRPr lang="es-CO"/>
          </a:p>
        </p:txBody>
      </p:sp>
    </p:spTree>
    <p:extLst>
      <p:ext uri="{BB962C8B-B14F-4D97-AF65-F5344CB8AC3E}">
        <p14:creationId xmlns:p14="http://schemas.microsoft.com/office/powerpoint/2010/main" val="7650331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4F60D-FE8E-B604-321D-814F3C43B427}"/>
              </a:ext>
            </a:extLst>
          </p:cNvPr>
          <p:cNvSpPr>
            <a:spLocks noGrp="1"/>
          </p:cNvSpPr>
          <p:nvPr>
            <p:ph type="title"/>
          </p:nvPr>
        </p:nvSpPr>
        <p:spPr>
          <a:xfrm>
            <a:off x="839788" y="365125"/>
            <a:ext cx="10515600" cy="1325563"/>
          </a:xfrm>
        </p:spPr>
        <p:txBody>
          <a:bodyPr/>
          <a:lstStyle/>
          <a:p>
            <a:r>
              <a:rPr lang="en-US"/>
              <a:t>Click to edit Master title style</a:t>
            </a:r>
            <a:endParaRPr lang="es-CO"/>
          </a:p>
        </p:txBody>
      </p:sp>
      <p:sp>
        <p:nvSpPr>
          <p:cNvPr id="3" name="Text Placeholder 2">
            <a:extLst>
              <a:ext uri="{FF2B5EF4-FFF2-40B4-BE49-F238E27FC236}">
                <a16:creationId xmlns:a16="http://schemas.microsoft.com/office/drawing/2014/main" id="{CA556C2D-1AC2-529C-5AED-15921C670F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7E7130-CA20-6B3B-C022-E7A9721052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5" name="Text Placeholder 4">
            <a:extLst>
              <a:ext uri="{FF2B5EF4-FFF2-40B4-BE49-F238E27FC236}">
                <a16:creationId xmlns:a16="http://schemas.microsoft.com/office/drawing/2014/main" id="{7A9147EC-7C64-2805-52B8-CA48B4DF14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148C54-CC43-2E7F-1BE5-70544BEA8D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7" name="Date Placeholder 6">
            <a:extLst>
              <a:ext uri="{FF2B5EF4-FFF2-40B4-BE49-F238E27FC236}">
                <a16:creationId xmlns:a16="http://schemas.microsoft.com/office/drawing/2014/main" id="{EA9D7755-6602-4D22-4BFF-BCADE4D58C6F}"/>
              </a:ext>
            </a:extLst>
          </p:cNvPr>
          <p:cNvSpPr>
            <a:spLocks noGrp="1"/>
          </p:cNvSpPr>
          <p:nvPr>
            <p:ph type="dt" sz="half" idx="10"/>
          </p:nvPr>
        </p:nvSpPr>
        <p:spPr/>
        <p:txBody>
          <a:bodyPr/>
          <a:lstStyle/>
          <a:p>
            <a:fld id="{6704429C-9FEC-4C8E-8600-01BE53474285}" type="datetimeFigureOut">
              <a:rPr lang="es-CO" smtClean="0"/>
              <a:t>15/11/2025</a:t>
            </a:fld>
            <a:endParaRPr lang="es-CO"/>
          </a:p>
        </p:txBody>
      </p:sp>
      <p:sp>
        <p:nvSpPr>
          <p:cNvPr id="8" name="Footer Placeholder 7">
            <a:extLst>
              <a:ext uri="{FF2B5EF4-FFF2-40B4-BE49-F238E27FC236}">
                <a16:creationId xmlns:a16="http://schemas.microsoft.com/office/drawing/2014/main" id="{1518E2E4-039A-513A-86B2-40F5E76BFE05}"/>
              </a:ext>
            </a:extLst>
          </p:cNvPr>
          <p:cNvSpPr>
            <a:spLocks noGrp="1"/>
          </p:cNvSpPr>
          <p:nvPr>
            <p:ph type="ftr" sz="quarter" idx="11"/>
          </p:nvPr>
        </p:nvSpPr>
        <p:spPr/>
        <p:txBody>
          <a:bodyPr/>
          <a:lstStyle/>
          <a:p>
            <a:endParaRPr lang="es-CO"/>
          </a:p>
        </p:txBody>
      </p:sp>
      <p:sp>
        <p:nvSpPr>
          <p:cNvPr id="9" name="Slide Number Placeholder 8">
            <a:extLst>
              <a:ext uri="{FF2B5EF4-FFF2-40B4-BE49-F238E27FC236}">
                <a16:creationId xmlns:a16="http://schemas.microsoft.com/office/drawing/2014/main" id="{A441B077-B6F8-B912-6BF1-3EB0FDE73DE0}"/>
              </a:ext>
            </a:extLst>
          </p:cNvPr>
          <p:cNvSpPr>
            <a:spLocks noGrp="1"/>
          </p:cNvSpPr>
          <p:nvPr>
            <p:ph type="sldNum" sz="quarter" idx="12"/>
          </p:nvPr>
        </p:nvSpPr>
        <p:spPr/>
        <p:txBody>
          <a:bodyPr/>
          <a:lstStyle/>
          <a:p>
            <a:fld id="{3B4B2521-7AA7-484A-8C73-FCF5781523F0}" type="slidenum">
              <a:rPr lang="es-CO" smtClean="0"/>
              <a:t>‹#›</a:t>
            </a:fld>
            <a:endParaRPr lang="es-CO"/>
          </a:p>
        </p:txBody>
      </p:sp>
    </p:spTree>
    <p:extLst>
      <p:ext uri="{BB962C8B-B14F-4D97-AF65-F5344CB8AC3E}">
        <p14:creationId xmlns:p14="http://schemas.microsoft.com/office/powerpoint/2010/main" val="5918786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BA050-A36E-4B32-C611-E8DE52F33339}"/>
              </a:ext>
            </a:extLst>
          </p:cNvPr>
          <p:cNvSpPr>
            <a:spLocks noGrp="1"/>
          </p:cNvSpPr>
          <p:nvPr>
            <p:ph type="title"/>
          </p:nvPr>
        </p:nvSpPr>
        <p:spPr/>
        <p:txBody>
          <a:bodyPr/>
          <a:lstStyle/>
          <a:p>
            <a:r>
              <a:rPr lang="en-US"/>
              <a:t>Click to edit Master title style</a:t>
            </a:r>
            <a:endParaRPr lang="es-CO"/>
          </a:p>
        </p:txBody>
      </p:sp>
      <p:sp>
        <p:nvSpPr>
          <p:cNvPr id="3" name="Date Placeholder 2">
            <a:extLst>
              <a:ext uri="{FF2B5EF4-FFF2-40B4-BE49-F238E27FC236}">
                <a16:creationId xmlns:a16="http://schemas.microsoft.com/office/drawing/2014/main" id="{5A999DEA-B129-034E-F285-429F9B3ADF24}"/>
              </a:ext>
            </a:extLst>
          </p:cNvPr>
          <p:cNvSpPr>
            <a:spLocks noGrp="1"/>
          </p:cNvSpPr>
          <p:nvPr>
            <p:ph type="dt" sz="half" idx="10"/>
          </p:nvPr>
        </p:nvSpPr>
        <p:spPr/>
        <p:txBody>
          <a:bodyPr/>
          <a:lstStyle/>
          <a:p>
            <a:fld id="{6704429C-9FEC-4C8E-8600-01BE53474285}" type="datetimeFigureOut">
              <a:rPr lang="es-CO" smtClean="0"/>
              <a:t>15/11/2025</a:t>
            </a:fld>
            <a:endParaRPr lang="es-CO"/>
          </a:p>
        </p:txBody>
      </p:sp>
      <p:sp>
        <p:nvSpPr>
          <p:cNvPr id="4" name="Footer Placeholder 3">
            <a:extLst>
              <a:ext uri="{FF2B5EF4-FFF2-40B4-BE49-F238E27FC236}">
                <a16:creationId xmlns:a16="http://schemas.microsoft.com/office/drawing/2014/main" id="{B4C924C2-869A-B1D3-8151-0896C9ED5342}"/>
              </a:ext>
            </a:extLst>
          </p:cNvPr>
          <p:cNvSpPr>
            <a:spLocks noGrp="1"/>
          </p:cNvSpPr>
          <p:nvPr>
            <p:ph type="ftr" sz="quarter" idx="11"/>
          </p:nvPr>
        </p:nvSpPr>
        <p:spPr/>
        <p:txBody>
          <a:bodyPr/>
          <a:lstStyle/>
          <a:p>
            <a:endParaRPr lang="es-CO"/>
          </a:p>
        </p:txBody>
      </p:sp>
      <p:sp>
        <p:nvSpPr>
          <p:cNvPr id="5" name="Slide Number Placeholder 4">
            <a:extLst>
              <a:ext uri="{FF2B5EF4-FFF2-40B4-BE49-F238E27FC236}">
                <a16:creationId xmlns:a16="http://schemas.microsoft.com/office/drawing/2014/main" id="{5796EFAE-BA01-6377-22DB-9789557CFB46}"/>
              </a:ext>
            </a:extLst>
          </p:cNvPr>
          <p:cNvSpPr>
            <a:spLocks noGrp="1"/>
          </p:cNvSpPr>
          <p:nvPr>
            <p:ph type="sldNum" sz="quarter" idx="12"/>
          </p:nvPr>
        </p:nvSpPr>
        <p:spPr/>
        <p:txBody>
          <a:bodyPr/>
          <a:lstStyle/>
          <a:p>
            <a:fld id="{3B4B2521-7AA7-484A-8C73-FCF5781523F0}" type="slidenum">
              <a:rPr lang="es-CO" smtClean="0"/>
              <a:t>‹#›</a:t>
            </a:fld>
            <a:endParaRPr lang="es-CO"/>
          </a:p>
        </p:txBody>
      </p:sp>
    </p:spTree>
    <p:extLst>
      <p:ext uri="{BB962C8B-B14F-4D97-AF65-F5344CB8AC3E}">
        <p14:creationId xmlns:p14="http://schemas.microsoft.com/office/powerpoint/2010/main" val="377253559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CA7B18-299F-1201-4DD2-E854DF51A4B5}"/>
              </a:ext>
            </a:extLst>
          </p:cNvPr>
          <p:cNvSpPr>
            <a:spLocks noGrp="1"/>
          </p:cNvSpPr>
          <p:nvPr>
            <p:ph type="dt" sz="half" idx="10"/>
          </p:nvPr>
        </p:nvSpPr>
        <p:spPr/>
        <p:txBody>
          <a:bodyPr/>
          <a:lstStyle/>
          <a:p>
            <a:fld id="{6704429C-9FEC-4C8E-8600-01BE53474285}" type="datetimeFigureOut">
              <a:rPr lang="es-CO" smtClean="0"/>
              <a:t>15/11/2025</a:t>
            </a:fld>
            <a:endParaRPr lang="es-CO"/>
          </a:p>
        </p:txBody>
      </p:sp>
      <p:sp>
        <p:nvSpPr>
          <p:cNvPr id="3" name="Footer Placeholder 2">
            <a:extLst>
              <a:ext uri="{FF2B5EF4-FFF2-40B4-BE49-F238E27FC236}">
                <a16:creationId xmlns:a16="http://schemas.microsoft.com/office/drawing/2014/main" id="{5E1B1DC8-45F0-4BAA-8349-21E1119A9A95}"/>
              </a:ext>
            </a:extLst>
          </p:cNvPr>
          <p:cNvSpPr>
            <a:spLocks noGrp="1"/>
          </p:cNvSpPr>
          <p:nvPr>
            <p:ph type="ftr" sz="quarter" idx="11"/>
          </p:nvPr>
        </p:nvSpPr>
        <p:spPr/>
        <p:txBody>
          <a:bodyPr/>
          <a:lstStyle/>
          <a:p>
            <a:endParaRPr lang="es-CO"/>
          </a:p>
        </p:txBody>
      </p:sp>
      <p:sp>
        <p:nvSpPr>
          <p:cNvPr id="4" name="Slide Number Placeholder 3">
            <a:extLst>
              <a:ext uri="{FF2B5EF4-FFF2-40B4-BE49-F238E27FC236}">
                <a16:creationId xmlns:a16="http://schemas.microsoft.com/office/drawing/2014/main" id="{0AF5BA70-04B3-A1CB-7568-0DF6054CBC20}"/>
              </a:ext>
            </a:extLst>
          </p:cNvPr>
          <p:cNvSpPr>
            <a:spLocks noGrp="1"/>
          </p:cNvSpPr>
          <p:nvPr>
            <p:ph type="sldNum" sz="quarter" idx="12"/>
          </p:nvPr>
        </p:nvSpPr>
        <p:spPr/>
        <p:txBody>
          <a:bodyPr/>
          <a:lstStyle/>
          <a:p>
            <a:fld id="{3B4B2521-7AA7-484A-8C73-FCF5781523F0}" type="slidenum">
              <a:rPr lang="es-CO" smtClean="0"/>
              <a:t>‹#›</a:t>
            </a:fld>
            <a:endParaRPr lang="es-CO"/>
          </a:p>
        </p:txBody>
      </p:sp>
    </p:spTree>
    <p:extLst>
      <p:ext uri="{BB962C8B-B14F-4D97-AF65-F5344CB8AC3E}">
        <p14:creationId xmlns:p14="http://schemas.microsoft.com/office/powerpoint/2010/main" val="96989506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E5A0D-E458-EB1B-10FD-C79F5483CF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CO"/>
          </a:p>
        </p:txBody>
      </p:sp>
      <p:sp>
        <p:nvSpPr>
          <p:cNvPr id="3" name="Content Placeholder 2">
            <a:extLst>
              <a:ext uri="{FF2B5EF4-FFF2-40B4-BE49-F238E27FC236}">
                <a16:creationId xmlns:a16="http://schemas.microsoft.com/office/drawing/2014/main" id="{75B95F28-5453-7FEA-77FA-2E7CDD73E8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Text Placeholder 3">
            <a:extLst>
              <a:ext uri="{FF2B5EF4-FFF2-40B4-BE49-F238E27FC236}">
                <a16:creationId xmlns:a16="http://schemas.microsoft.com/office/drawing/2014/main" id="{DFF32097-1981-5181-DAFF-61518766DD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72455C-9FB8-76B1-6077-3DF346176A09}"/>
              </a:ext>
            </a:extLst>
          </p:cNvPr>
          <p:cNvSpPr>
            <a:spLocks noGrp="1"/>
          </p:cNvSpPr>
          <p:nvPr>
            <p:ph type="dt" sz="half" idx="10"/>
          </p:nvPr>
        </p:nvSpPr>
        <p:spPr/>
        <p:txBody>
          <a:bodyPr/>
          <a:lstStyle/>
          <a:p>
            <a:fld id="{6704429C-9FEC-4C8E-8600-01BE53474285}" type="datetimeFigureOut">
              <a:rPr lang="es-CO" smtClean="0"/>
              <a:t>15/11/2025</a:t>
            </a:fld>
            <a:endParaRPr lang="es-CO"/>
          </a:p>
        </p:txBody>
      </p:sp>
      <p:sp>
        <p:nvSpPr>
          <p:cNvPr id="6" name="Footer Placeholder 5">
            <a:extLst>
              <a:ext uri="{FF2B5EF4-FFF2-40B4-BE49-F238E27FC236}">
                <a16:creationId xmlns:a16="http://schemas.microsoft.com/office/drawing/2014/main" id="{B0EE413E-B06C-261C-30C8-3B3E15D4615F}"/>
              </a:ext>
            </a:extLst>
          </p:cNvPr>
          <p:cNvSpPr>
            <a:spLocks noGrp="1"/>
          </p:cNvSpPr>
          <p:nvPr>
            <p:ph type="ftr" sz="quarter" idx="11"/>
          </p:nvPr>
        </p:nvSpPr>
        <p:spPr/>
        <p:txBody>
          <a:bodyPr/>
          <a:lstStyle/>
          <a:p>
            <a:endParaRPr lang="es-CO"/>
          </a:p>
        </p:txBody>
      </p:sp>
      <p:sp>
        <p:nvSpPr>
          <p:cNvPr id="7" name="Slide Number Placeholder 6">
            <a:extLst>
              <a:ext uri="{FF2B5EF4-FFF2-40B4-BE49-F238E27FC236}">
                <a16:creationId xmlns:a16="http://schemas.microsoft.com/office/drawing/2014/main" id="{DCC0603B-F013-BCF4-47C1-5F2CEB57B95A}"/>
              </a:ext>
            </a:extLst>
          </p:cNvPr>
          <p:cNvSpPr>
            <a:spLocks noGrp="1"/>
          </p:cNvSpPr>
          <p:nvPr>
            <p:ph type="sldNum" sz="quarter" idx="12"/>
          </p:nvPr>
        </p:nvSpPr>
        <p:spPr/>
        <p:txBody>
          <a:bodyPr/>
          <a:lstStyle/>
          <a:p>
            <a:fld id="{3B4B2521-7AA7-484A-8C73-FCF5781523F0}" type="slidenum">
              <a:rPr lang="es-CO" smtClean="0"/>
              <a:t>‹#›</a:t>
            </a:fld>
            <a:endParaRPr lang="es-CO"/>
          </a:p>
        </p:txBody>
      </p:sp>
    </p:spTree>
    <p:extLst>
      <p:ext uri="{BB962C8B-B14F-4D97-AF65-F5344CB8AC3E}">
        <p14:creationId xmlns:p14="http://schemas.microsoft.com/office/powerpoint/2010/main" val="33405656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982B2-1658-305C-3776-37E4B7C682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CO"/>
          </a:p>
        </p:txBody>
      </p:sp>
      <p:sp>
        <p:nvSpPr>
          <p:cNvPr id="3" name="Picture Placeholder 2">
            <a:extLst>
              <a:ext uri="{FF2B5EF4-FFF2-40B4-BE49-F238E27FC236}">
                <a16:creationId xmlns:a16="http://schemas.microsoft.com/office/drawing/2014/main" id="{CF6C3365-1D1F-8BA5-410F-7B87E7BF5C4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Text Placeholder 3">
            <a:extLst>
              <a:ext uri="{FF2B5EF4-FFF2-40B4-BE49-F238E27FC236}">
                <a16:creationId xmlns:a16="http://schemas.microsoft.com/office/drawing/2014/main" id="{0B8D1B46-7761-95EB-4702-54B631D347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A279F4-C46B-66D0-404C-C73FF63A13A8}"/>
              </a:ext>
            </a:extLst>
          </p:cNvPr>
          <p:cNvSpPr>
            <a:spLocks noGrp="1"/>
          </p:cNvSpPr>
          <p:nvPr>
            <p:ph type="dt" sz="half" idx="10"/>
          </p:nvPr>
        </p:nvSpPr>
        <p:spPr/>
        <p:txBody>
          <a:bodyPr/>
          <a:lstStyle/>
          <a:p>
            <a:fld id="{6704429C-9FEC-4C8E-8600-01BE53474285}" type="datetimeFigureOut">
              <a:rPr lang="es-CO" smtClean="0"/>
              <a:t>15/11/2025</a:t>
            </a:fld>
            <a:endParaRPr lang="es-CO"/>
          </a:p>
        </p:txBody>
      </p:sp>
      <p:sp>
        <p:nvSpPr>
          <p:cNvPr id="6" name="Footer Placeholder 5">
            <a:extLst>
              <a:ext uri="{FF2B5EF4-FFF2-40B4-BE49-F238E27FC236}">
                <a16:creationId xmlns:a16="http://schemas.microsoft.com/office/drawing/2014/main" id="{B7E68FF5-05F1-E8E2-FE2B-FA3835F646A3}"/>
              </a:ext>
            </a:extLst>
          </p:cNvPr>
          <p:cNvSpPr>
            <a:spLocks noGrp="1"/>
          </p:cNvSpPr>
          <p:nvPr>
            <p:ph type="ftr" sz="quarter" idx="11"/>
          </p:nvPr>
        </p:nvSpPr>
        <p:spPr/>
        <p:txBody>
          <a:bodyPr/>
          <a:lstStyle/>
          <a:p>
            <a:endParaRPr lang="es-CO"/>
          </a:p>
        </p:txBody>
      </p:sp>
      <p:sp>
        <p:nvSpPr>
          <p:cNvPr id="7" name="Slide Number Placeholder 6">
            <a:extLst>
              <a:ext uri="{FF2B5EF4-FFF2-40B4-BE49-F238E27FC236}">
                <a16:creationId xmlns:a16="http://schemas.microsoft.com/office/drawing/2014/main" id="{15DECE66-6E0A-13DA-5941-59DF23E15E0A}"/>
              </a:ext>
            </a:extLst>
          </p:cNvPr>
          <p:cNvSpPr>
            <a:spLocks noGrp="1"/>
          </p:cNvSpPr>
          <p:nvPr>
            <p:ph type="sldNum" sz="quarter" idx="12"/>
          </p:nvPr>
        </p:nvSpPr>
        <p:spPr/>
        <p:txBody>
          <a:bodyPr/>
          <a:lstStyle/>
          <a:p>
            <a:fld id="{3B4B2521-7AA7-484A-8C73-FCF5781523F0}" type="slidenum">
              <a:rPr lang="es-CO" smtClean="0"/>
              <a:t>‹#›</a:t>
            </a:fld>
            <a:endParaRPr lang="es-CO"/>
          </a:p>
        </p:txBody>
      </p:sp>
    </p:spTree>
    <p:extLst>
      <p:ext uri="{BB962C8B-B14F-4D97-AF65-F5344CB8AC3E}">
        <p14:creationId xmlns:p14="http://schemas.microsoft.com/office/powerpoint/2010/main" val="23024948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117AC9-1D5D-0623-5A1A-FD0D22D1B3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CO"/>
          </a:p>
        </p:txBody>
      </p:sp>
      <p:sp>
        <p:nvSpPr>
          <p:cNvPr id="3" name="Text Placeholder 2">
            <a:extLst>
              <a:ext uri="{FF2B5EF4-FFF2-40B4-BE49-F238E27FC236}">
                <a16:creationId xmlns:a16="http://schemas.microsoft.com/office/drawing/2014/main" id="{7F2B14B8-356F-45D6-DFAA-298C7FEF33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Date Placeholder 3">
            <a:extLst>
              <a:ext uri="{FF2B5EF4-FFF2-40B4-BE49-F238E27FC236}">
                <a16:creationId xmlns:a16="http://schemas.microsoft.com/office/drawing/2014/main" id="{C7FBDBD0-6667-005E-0A1D-75514A3CF4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04429C-9FEC-4C8E-8600-01BE53474285}" type="datetimeFigureOut">
              <a:rPr lang="es-CO" smtClean="0"/>
              <a:t>15/11/2025</a:t>
            </a:fld>
            <a:endParaRPr lang="es-CO"/>
          </a:p>
        </p:txBody>
      </p:sp>
      <p:sp>
        <p:nvSpPr>
          <p:cNvPr id="5" name="Footer Placeholder 4">
            <a:extLst>
              <a:ext uri="{FF2B5EF4-FFF2-40B4-BE49-F238E27FC236}">
                <a16:creationId xmlns:a16="http://schemas.microsoft.com/office/drawing/2014/main" id="{991DD5A9-3F36-4838-DEFC-8B15E2498C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Slide Number Placeholder 5">
            <a:extLst>
              <a:ext uri="{FF2B5EF4-FFF2-40B4-BE49-F238E27FC236}">
                <a16:creationId xmlns:a16="http://schemas.microsoft.com/office/drawing/2014/main" id="{C1E7B515-5E4C-4FD0-3818-AB3865C7E3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4B2521-7AA7-484A-8C73-FCF5781523F0}" type="slidenum">
              <a:rPr lang="es-CO" smtClean="0"/>
              <a:t>‹#›</a:t>
            </a:fld>
            <a:endParaRPr lang="es-CO"/>
          </a:p>
        </p:txBody>
      </p:sp>
    </p:spTree>
    <p:extLst>
      <p:ext uri="{BB962C8B-B14F-4D97-AF65-F5344CB8AC3E}">
        <p14:creationId xmlns:p14="http://schemas.microsoft.com/office/powerpoint/2010/main" val="2096874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4.jp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microsoft.com/office/2007/relationships/hdphoto" Target="../media/hdphoto2.wdp"/><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2.png"/><Relationship Id="rId5" Type="http://schemas.microsoft.com/office/2007/relationships/hdphoto" Target="../media/hdphoto1.wdp"/><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4.gif"/><Relationship Id="rId3" Type="http://schemas.openxmlformats.org/officeDocument/2006/relationships/image" Target="../media/image4.jpg"/><Relationship Id="rId7" Type="http://schemas.microsoft.com/office/2007/relationships/hdphoto" Target="../media/hdphoto1.wdp"/><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B6D04-85B4-4BF8-7A88-B27CE72D81B6}"/>
              </a:ext>
            </a:extLst>
          </p:cNvPr>
          <p:cNvSpPr>
            <a:spLocks noGrp="1"/>
          </p:cNvSpPr>
          <p:nvPr>
            <p:ph type="title"/>
          </p:nvPr>
        </p:nvSpPr>
        <p:spPr/>
        <p:txBody>
          <a:bodyPr/>
          <a:lstStyle/>
          <a:p>
            <a:r>
              <a:rPr lang="es-ES" b="1" dirty="0">
                <a:latin typeface="Verdana"/>
                <a:ea typeface="Verdana"/>
              </a:rPr>
              <a:t>Reflexiones sobre el Futuro de la IA</a:t>
            </a:r>
          </a:p>
        </p:txBody>
      </p:sp>
      <p:sp>
        <p:nvSpPr>
          <p:cNvPr id="4" name="Marcador de texto 3">
            <a:extLst>
              <a:ext uri="{FF2B5EF4-FFF2-40B4-BE49-F238E27FC236}">
                <a16:creationId xmlns:a16="http://schemas.microsoft.com/office/drawing/2014/main" id="{06B996FB-B0EF-1D63-9C33-7A2CDCC66AE4}"/>
              </a:ext>
            </a:extLst>
          </p:cNvPr>
          <p:cNvSpPr>
            <a:spLocks noGrp="1"/>
          </p:cNvSpPr>
          <p:nvPr>
            <p:ph type="body" sz="quarter" idx="11"/>
          </p:nvPr>
        </p:nvSpPr>
        <p:spPr/>
        <p:txBody>
          <a:bodyPr/>
          <a:lstStyle/>
          <a:p>
            <a:r>
              <a:rPr lang="es-CO" dirty="0">
                <a:latin typeface="Verdana"/>
                <a:ea typeface="Verdana"/>
              </a:rPr>
              <a:t>Marzo 2025</a:t>
            </a:r>
            <a:endParaRPr lang="es-ES" dirty="0"/>
          </a:p>
        </p:txBody>
      </p:sp>
    </p:spTree>
    <p:extLst>
      <p:ext uri="{BB962C8B-B14F-4D97-AF65-F5344CB8AC3E}">
        <p14:creationId xmlns:p14="http://schemas.microsoft.com/office/powerpoint/2010/main" val="4500774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95AFCA6-53C4-12E7-89F1-79434183A3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Picture 4">
            <a:extLst>
              <a:ext uri="{FF2B5EF4-FFF2-40B4-BE49-F238E27FC236}">
                <a16:creationId xmlns:a16="http://schemas.microsoft.com/office/drawing/2014/main" id="{51819200-5CCB-E736-F1AD-3BCB83823557}"/>
              </a:ext>
            </a:extLst>
          </p:cNvPr>
          <p:cNvPicPr>
            <a:picLocks noChangeAspect="1"/>
          </p:cNvPicPr>
          <p:nvPr/>
        </p:nvPicPr>
        <p:blipFill>
          <a:blip r:embed="rId3"/>
          <a:srcRect t="13720"/>
          <a:stretch/>
        </p:blipFill>
        <p:spPr>
          <a:xfrm>
            <a:off x="0" y="1170039"/>
            <a:ext cx="12192000" cy="5372174"/>
          </a:xfrm>
          <a:prstGeom prst="rect">
            <a:avLst/>
          </a:prstGeom>
        </p:spPr>
      </p:pic>
      <p:sp>
        <p:nvSpPr>
          <p:cNvPr id="4" name="TextBox 1">
            <a:extLst>
              <a:ext uri="{FF2B5EF4-FFF2-40B4-BE49-F238E27FC236}">
                <a16:creationId xmlns:a16="http://schemas.microsoft.com/office/drawing/2014/main" id="{6935DBEA-E9DC-79C3-6B9F-355529F9AED4}"/>
              </a:ext>
            </a:extLst>
          </p:cNvPr>
          <p:cNvSpPr txBox="1"/>
          <p:nvPr/>
        </p:nvSpPr>
        <p:spPr>
          <a:xfrm>
            <a:off x="900068" y="399178"/>
            <a:ext cx="10391863" cy="584775"/>
          </a:xfrm>
          <a:prstGeom prst="rect">
            <a:avLst/>
          </a:prstGeom>
          <a:noFill/>
        </p:spPr>
        <p:txBody>
          <a:bodyPr wrap="square" lIns="91440" tIns="45720" rIns="91440" bIns="45720" rtlCol="0" anchor="t">
            <a:spAutoFit/>
          </a:bodyPr>
          <a:lstStyle/>
          <a:p>
            <a:pPr algn="ctr"/>
            <a:r>
              <a:rPr lang="es-ES" sz="3200" b="1" dirty="0">
                <a:solidFill>
                  <a:srgbClr val="1A3184"/>
                </a:solidFill>
                <a:latin typeface="Verdana" panose="020B0604030504040204" pitchFamily="34" charset="0"/>
                <a:ea typeface="Verdana" panose="020B0604030504040204" pitchFamily="34" charset="0"/>
              </a:rPr>
              <a:t>La demanda de energía está aumentando</a:t>
            </a:r>
            <a:endParaRPr lang="es-ES" sz="1200" dirty="0">
              <a:solidFill>
                <a:srgbClr val="1A3184"/>
              </a:solidFill>
              <a:latin typeface="Verdana" panose="020B0604030504040204" pitchFamily="34" charset="0"/>
              <a:ea typeface="Verdana" panose="020B0604030504040204" pitchFamily="34" charset="0"/>
              <a:cs typeface="Calibri"/>
            </a:endParaRPr>
          </a:p>
        </p:txBody>
      </p:sp>
    </p:spTree>
    <p:extLst>
      <p:ext uri="{BB962C8B-B14F-4D97-AF65-F5344CB8AC3E}">
        <p14:creationId xmlns:p14="http://schemas.microsoft.com/office/powerpoint/2010/main" val="1693958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2E6A47-4CE2-DC20-D8EA-36D47B9F8EC9}"/>
            </a:ext>
          </a:extLst>
        </p:cNvPr>
        <p:cNvGrpSpPr/>
        <p:nvPr/>
      </p:nvGrpSpPr>
      <p:grpSpPr>
        <a:xfrm>
          <a:off x="0" y="0"/>
          <a:ext cx="0" cy="0"/>
          <a:chOff x="0" y="0"/>
          <a:chExt cx="0" cy="0"/>
        </a:xfrm>
      </p:grpSpPr>
      <p:pic>
        <p:nvPicPr>
          <p:cNvPr id="2" name="Imagen 1">
            <a:extLst>
              <a:ext uri="{FF2B5EF4-FFF2-40B4-BE49-F238E27FC236}">
                <a16:creationId xmlns:a16="http://schemas.microsoft.com/office/drawing/2014/main" id="{DADE7458-CA09-B9D7-8E52-5B0D3AED54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6A6209A5-8812-6E63-19F1-542C6F502983}"/>
              </a:ext>
            </a:extLst>
          </p:cNvPr>
          <p:cNvPicPr>
            <a:picLocks noChangeAspect="1"/>
          </p:cNvPicPr>
          <p:nvPr/>
        </p:nvPicPr>
        <p:blipFill>
          <a:blip r:embed="rId4"/>
          <a:srcRect t="12796"/>
          <a:stretch/>
        </p:blipFill>
        <p:spPr>
          <a:xfrm>
            <a:off x="0" y="1339515"/>
            <a:ext cx="12192000" cy="5518485"/>
          </a:xfrm>
          <a:prstGeom prst="rect">
            <a:avLst/>
          </a:prstGeom>
        </p:spPr>
      </p:pic>
      <p:sp>
        <p:nvSpPr>
          <p:cNvPr id="4" name="TextBox 1">
            <a:extLst>
              <a:ext uri="{FF2B5EF4-FFF2-40B4-BE49-F238E27FC236}">
                <a16:creationId xmlns:a16="http://schemas.microsoft.com/office/drawing/2014/main" id="{F8768B57-2DA4-5DFD-67AD-EC65C97489B7}"/>
              </a:ext>
            </a:extLst>
          </p:cNvPr>
          <p:cNvSpPr txBox="1"/>
          <p:nvPr/>
        </p:nvSpPr>
        <p:spPr>
          <a:xfrm>
            <a:off x="900068" y="399178"/>
            <a:ext cx="10391863" cy="584775"/>
          </a:xfrm>
          <a:prstGeom prst="rect">
            <a:avLst/>
          </a:prstGeom>
          <a:noFill/>
        </p:spPr>
        <p:txBody>
          <a:bodyPr wrap="square" lIns="91440" tIns="45720" rIns="91440" bIns="45720" rtlCol="0" anchor="t">
            <a:spAutoFit/>
          </a:bodyPr>
          <a:lstStyle/>
          <a:p>
            <a:pPr algn="ctr"/>
            <a:r>
              <a:rPr lang="es-ES" sz="3200" b="1" dirty="0">
                <a:solidFill>
                  <a:srgbClr val="1A3184"/>
                </a:solidFill>
                <a:latin typeface="Verdana" panose="020B0604030504040204" pitchFamily="34" charset="0"/>
                <a:ea typeface="Verdana" panose="020B0604030504040204" pitchFamily="34" charset="0"/>
              </a:rPr>
              <a:t>La economía no vive solo de la IA👩‍💻</a:t>
            </a:r>
            <a:endParaRPr lang="es-ES" sz="1200" dirty="0">
              <a:solidFill>
                <a:srgbClr val="1A3184"/>
              </a:solidFill>
              <a:latin typeface="Verdana" panose="020B0604030504040204" pitchFamily="34" charset="0"/>
              <a:ea typeface="Verdana" panose="020B0604030504040204" pitchFamily="34" charset="0"/>
              <a:cs typeface="Calibri"/>
            </a:endParaRPr>
          </a:p>
        </p:txBody>
      </p:sp>
    </p:spTree>
    <p:extLst>
      <p:ext uri="{BB962C8B-B14F-4D97-AF65-F5344CB8AC3E}">
        <p14:creationId xmlns:p14="http://schemas.microsoft.com/office/powerpoint/2010/main" val="30726894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5C87D3-0AD8-CB14-8ACE-51A20F3A6FAD}"/>
            </a:ext>
          </a:extLst>
        </p:cNvPr>
        <p:cNvGrpSpPr/>
        <p:nvPr/>
      </p:nvGrpSpPr>
      <p:grpSpPr>
        <a:xfrm>
          <a:off x="0" y="0"/>
          <a:ext cx="0" cy="0"/>
          <a:chOff x="0" y="0"/>
          <a:chExt cx="0" cy="0"/>
        </a:xfrm>
      </p:grpSpPr>
      <p:pic>
        <p:nvPicPr>
          <p:cNvPr id="2" name="Imagen 1">
            <a:extLst>
              <a:ext uri="{FF2B5EF4-FFF2-40B4-BE49-F238E27FC236}">
                <a16:creationId xmlns:a16="http://schemas.microsoft.com/office/drawing/2014/main" id="{F81A5623-9E0B-BEAA-7551-F089A884FF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Imagen 3" descr="Interfaz de usuario gráfica, Aplicación&#10;&#10;Descripción generada automáticamente">
            <a:extLst>
              <a:ext uri="{FF2B5EF4-FFF2-40B4-BE49-F238E27FC236}">
                <a16:creationId xmlns:a16="http://schemas.microsoft.com/office/drawing/2014/main" id="{9BFB4DDC-9A6D-4B38-7E97-E1F62B8806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 name="Imagen 6" descr="Interfaz de usuario gráfica, Texto&#10;&#10;Descripción generada automáticamente con confianza media">
            <a:extLst>
              <a:ext uri="{FF2B5EF4-FFF2-40B4-BE49-F238E27FC236}">
                <a16:creationId xmlns:a16="http://schemas.microsoft.com/office/drawing/2014/main" id="{26D05B92-158E-F743-8C79-4268E45E0A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9" name="Imagen 8" descr="Forma&#10;&#10;Descripción generada automáticamente con confianza media">
            <a:extLst>
              <a:ext uri="{FF2B5EF4-FFF2-40B4-BE49-F238E27FC236}">
                <a16:creationId xmlns:a16="http://schemas.microsoft.com/office/drawing/2014/main" id="{9EBB7B92-69F2-8186-89CE-A0F40247D85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2033102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heel(1)">
                                      <p:cBhvr>
                                        <p:cTn id="12" dur="1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B9247B76-89E6-8AC5-47DB-6A0EFFE075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Imagen 5" descr="Texto&#10;&#10;Descripción generada automáticamente">
            <a:extLst>
              <a:ext uri="{FF2B5EF4-FFF2-40B4-BE49-F238E27FC236}">
                <a16:creationId xmlns:a16="http://schemas.microsoft.com/office/drawing/2014/main" id="{9A06FD18-C412-F3D8-31AA-1EAAA79EB7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568571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descr="Imagen que contiene Escala de tiempo&#10;&#10;El contenido generado por inteligencia artificial puede ser incorrecto.">
            <a:extLst>
              <a:ext uri="{FF2B5EF4-FFF2-40B4-BE49-F238E27FC236}">
                <a16:creationId xmlns:a16="http://schemas.microsoft.com/office/drawing/2014/main" id="{FC9520C0-90BC-83FE-A1BA-4F9391D0A214}"/>
              </a:ext>
            </a:extLst>
          </p:cNvPr>
          <p:cNvPicPr>
            <a:picLocks noGrp="1" noChangeAspect="1"/>
          </p:cNvPicPr>
          <p:nvPr>
            <p:ph idx="1"/>
          </p:nvPr>
        </p:nvPicPr>
        <p:blipFill>
          <a:blip r:embed="rId2"/>
          <a:stretch>
            <a:fillRect/>
          </a:stretch>
        </p:blipFill>
        <p:spPr>
          <a:xfrm>
            <a:off x="-1" y="0"/>
            <a:ext cx="12261565" cy="6858000"/>
          </a:xfrm>
        </p:spPr>
      </p:pic>
    </p:spTree>
    <p:extLst>
      <p:ext uri="{BB962C8B-B14F-4D97-AF65-F5344CB8AC3E}">
        <p14:creationId xmlns:p14="http://schemas.microsoft.com/office/powerpoint/2010/main" val="8995376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6CC3A8A5-4A03-38BC-C7B9-BA252F6CF8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Imagen 5">
            <a:extLst>
              <a:ext uri="{FF2B5EF4-FFF2-40B4-BE49-F238E27FC236}">
                <a16:creationId xmlns:a16="http://schemas.microsoft.com/office/drawing/2014/main" id="{32434154-1112-09CC-1AE8-6EA53298E887}"/>
              </a:ext>
            </a:extLst>
          </p:cNvPr>
          <p:cNvPicPr>
            <a:picLocks noChangeAspect="1"/>
          </p:cNvPicPr>
          <p:nvPr/>
        </p:nvPicPr>
        <p:blipFill>
          <a:blip r:embed="rId3">
            <a:alphaModFix amt="5000"/>
          </a:blip>
          <a:stretch>
            <a:fillRect/>
          </a:stretch>
        </p:blipFill>
        <p:spPr>
          <a:xfrm>
            <a:off x="3178888" y="783772"/>
            <a:ext cx="5834224" cy="5834224"/>
          </a:xfrm>
          <a:prstGeom prst="rect">
            <a:avLst/>
          </a:prstGeom>
        </p:spPr>
      </p:pic>
      <p:pic>
        <p:nvPicPr>
          <p:cNvPr id="7" name="Picture 2">
            <a:extLst>
              <a:ext uri="{FF2B5EF4-FFF2-40B4-BE49-F238E27FC236}">
                <a16:creationId xmlns:a16="http://schemas.microsoft.com/office/drawing/2014/main" id="{2673B8A6-ECDB-41F2-47D9-B12EFEDB9977}"/>
              </a:ext>
            </a:extLst>
          </p:cNvPr>
          <p:cNvPicPr>
            <a:picLocks noChangeAspect="1"/>
          </p:cNvPicPr>
          <p:nvPr/>
        </p:nvPicPr>
        <p:blipFill>
          <a:blip r:embed="rId4"/>
          <a:stretch>
            <a:fillRect/>
          </a:stretch>
        </p:blipFill>
        <p:spPr>
          <a:xfrm>
            <a:off x="2272316" y="985766"/>
            <a:ext cx="7647368" cy="4886467"/>
          </a:xfrm>
          <a:prstGeom prst="rect">
            <a:avLst/>
          </a:prstGeom>
        </p:spPr>
      </p:pic>
    </p:spTree>
    <p:extLst>
      <p:ext uri="{BB962C8B-B14F-4D97-AF65-F5344CB8AC3E}">
        <p14:creationId xmlns:p14="http://schemas.microsoft.com/office/powerpoint/2010/main" val="2434231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2721B551-F4CC-E9B7-DA54-1AA8EE40DD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FD7DB20-B84B-ABC7-A4CD-0383F1B23371}"/>
              </a:ext>
            </a:extLst>
          </p:cNvPr>
          <p:cNvSpPr>
            <a:spLocks noGrp="1"/>
          </p:cNvSpPr>
          <p:nvPr>
            <p:ph type="title"/>
          </p:nvPr>
        </p:nvSpPr>
        <p:spPr>
          <a:xfrm>
            <a:off x="243840" y="368248"/>
            <a:ext cx="11704320" cy="731520"/>
          </a:xfrm>
        </p:spPr>
        <p:txBody>
          <a:bodyPr/>
          <a:lstStyle/>
          <a:p>
            <a:pPr algn="ctr"/>
            <a:r>
              <a:rPr lang="es-MX" sz="4400" b="1" dirty="0">
                <a:solidFill>
                  <a:srgbClr val="1A3184"/>
                </a:solidFill>
                <a:latin typeface="Verdana" panose="020B0604030504040204" pitchFamily="34" charset="0"/>
                <a:ea typeface="Verdana" panose="020B0604030504040204" pitchFamily="34" charset="0"/>
              </a:rPr>
              <a:t>Singularidad en </a:t>
            </a:r>
            <a:r>
              <a:rPr lang="en-US" sz="4400" b="1" dirty="0" err="1">
                <a:solidFill>
                  <a:srgbClr val="1A3184"/>
                </a:solidFill>
                <a:latin typeface="Verdana" panose="020B0604030504040204" pitchFamily="34" charset="0"/>
                <a:ea typeface="Verdana" panose="020B0604030504040204" pitchFamily="34" charset="0"/>
              </a:rPr>
              <a:t>Física</a:t>
            </a:r>
            <a:r>
              <a:rPr lang="en-US" sz="4400" b="1" dirty="0">
                <a:solidFill>
                  <a:srgbClr val="1A3184"/>
                </a:solidFill>
                <a:latin typeface="Verdana" panose="020B0604030504040204" pitchFamily="34" charset="0"/>
                <a:ea typeface="Verdana" panose="020B0604030504040204" pitchFamily="34" charset="0"/>
              </a:rPr>
              <a:t> </a:t>
            </a:r>
            <a:endParaRPr lang="es-ES" dirty="0">
              <a:solidFill>
                <a:srgbClr val="1A3184"/>
              </a:solidFill>
              <a:latin typeface="Verdana" panose="020B0604030504040204" pitchFamily="34" charset="0"/>
              <a:ea typeface="Verdana" panose="020B0604030504040204" pitchFamily="34" charset="0"/>
              <a:cs typeface="Calibri" panose="020F0502020204030204"/>
            </a:endParaRPr>
          </a:p>
        </p:txBody>
      </p:sp>
      <p:pic>
        <p:nvPicPr>
          <p:cNvPr id="6" name="Imagen 5" descr="Los agujeros negros podrían llevarnos a otras dimensiones... según  científicos - Sopitas.com">
            <a:extLst>
              <a:ext uri="{FF2B5EF4-FFF2-40B4-BE49-F238E27FC236}">
                <a16:creationId xmlns:a16="http://schemas.microsoft.com/office/drawing/2014/main" id="{4A6ABAD6-B367-0C0C-16AA-291E6420AA66}"/>
              </a:ext>
            </a:extLst>
          </p:cNvPr>
          <p:cNvPicPr>
            <a:picLocks noChangeAspect="1"/>
          </p:cNvPicPr>
          <p:nvPr/>
        </p:nvPicPr>
        <p:blipFill>
          <a:blip r:embed="rId3"/>
          <a:stretch>
            <a:fillRect/>
          </a:stretch>
        </p:blipFill>
        <p:spPr>
          <a:xfrm>
            <a:off x="2725562" y="1494883"/>
            <a:ext cx="6740876" cy="4657149"/>
          </a:xfrm>
          <a:prstGeom prst="rect">
            <a:avLst/>
          </a:prstGeom>
        </p:spPr>
      </p:pic>
    </p:spTree>
    <p:extLst>
      <p:ext uri="{BB962C8B-B14F-4D97-AF65-F5344CB8AC3E}">
        <p14:creationId xmlns:p14="http://schemas.microsoft.com/office/powerpoint/2010/main" val="11431241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upo 5">
            <a:extLst>
              <a:ext uri="{FF2B5EF4-FFF2-40B4-BE49-F238E27FC236}">
                <a16:creationId xmlns:a16="http://schemas.microsoft.com/office/drawing/2014/main" id="{BECD6CA9-F1A5-8568-6894-6D827BDF011E}"/>
              </a:ext>
            </a:extLst>
          </p:cNvPr>
          <p:cNvGrpSpPr/>
          <p:nvPr/>
        </p:nvGrpSpPr>
        <p:grpSpPr>
          <a:xfrm>
            <a:off x="-256860" y="66932"/>
            <a:ext cx="11954017" cy="6724135"/>
            <a:chOff x="-256860" y="66932"/>
            <a:chExt cx="11954017" cy="6724135"/>
          </a:xfrm>
        </p:grpSpPr>
        <p:pic>
          <p:nvPicPr>
            <p:cNvPr id="3" name="Imagen 2" descr="Imagen que contiene Gráfico&#10;&#10;Descripción generada automáticamente">
              <a:extLst>
                <a:ext uri="{FF2B5EF4-FFF2-40B4-BE49-F238E27FC236}">
                  <a16:creationId xmlns:a16="http://schemas.microsoft.com/office/drawing/2014/main" id="{2023A27A-187D-2ABE-1688-1F6EBD90D09F}"/>
                </a:ext>
              </a:extLst>
            </p:cNvPr>
            <p:cNvPicPr>
              <a:picLocks noChangeAspect="1"/>
            </p:cNvPicPr>
            <p:nvPr/>
          </p:nvPicPr>
          <p:blipFill>
            <a:blip r:embed="rId3">
              <a:alphaModFix/>
            </a:blip>
            <a:stretch>
              <a:fillRect/>
            </a:stretch>
          </p:blipFill>
          <p:spPr>
            <a:xfrm>
              <a:off x="-256860" y="66932"/>
              <a:ext cx="11954017" cy="6724135"/>
            </a:xfrm>
            <a:prstGeom prst="rect">
              <a:avLst/>
            </a:prstGeom>
          </p:spPr>
        </p:pic>
        <p:sp>
          <p:nvSpPr>
            <p:cNvPr id="4" name="CuadroTexto 3">
              <a:extLst>
                <a:ext uri="{FF2B5EF4-FFF2-40B4-BE49-F238E27FC236}">
                  <a16:creationId xmlns:a16="http://schemas.microsoft.com/office/drawing/2014/main" id="{97307317-3B58-2611-AF25-BCEF12534BFE}"/>
                </a:ext>
              </a:extLst>
            </p:cNvPr>
            <p:cNvSpPr txBox="1"/>
            <p:nvPr/>
          </p:nvSpPr>
          <p:spPr>
            <a:xfrm rot="-5400000">
              <a:off x="751702" y="3387810"/>
              <a:ext cx="299651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2000" dirty="0">
                  <a:solidFill>
                    <a:srgbClr val="262626"/>
                  </a:solidFill>
                  <a:cs typeface="Calibri"/>
                </a:rPr>
                <a:t>Inteligencia</a:t>
              </a:r>
            </a:p>
          </p:txBody>
        </p:sp>
        <p:sp>
          <p:nvSpPr>
            <p:cNvPr id="5" name="CuadroTexto 4">
              <a:extLst>
                <a:ext uri="{FF2B5EF4-FFF2-40B4-BE49-F238E27FC236}">
                  <a16:creationId xmlns:a16="http://schemas.microsoft.com/office/drawing/2014/main" id="{488A4772-226E-D921-5008-BA40EF070B05}"/>
                </a:ext>
              </a:extLst>
            </p:cNvPr>
            <p:cNvSpPr txBox="1"/>
            <p:nvPr/>
          </p:nvSpPr>
          <p:spPr>
            <a:xfrm>
              <a:off x="4829432" y="5498756"/>
              <a:ext cx="299651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2000">
                  <a:solidFill>
                    <a:srgbClr val="262626"/>
                  </a:solidFill>
                  <a:cs typeface="Calibri"/>
                </a:rPr>
                <a:t>Tiempo</a:t>
              </a:r>
            </a:p>
          </p:txBody>
        </p:sp>
      </p:grpSp>
      <p:sp>
        <p:nvSpPr>
          <p:cNvPr id="2" name="CuadroTexto 1">
            <a:extLst>
              <a:ext uri="{FF2B5EF4-FFF2-40B4-BE49-F238E27FC236}">
                <a16:creationId xmlns:a16="http://schemas.microsoft.com/office/drawing/2014/main" id="{6938385D-DE77-BBB8-40C4-E0EF7C07388F}"/>
              </a:ext>
            </a:extLst>
          </p:cNvPr>
          <p:cNvSpPr txBox="1"/>
          <p:nvPr/>
        </p:nvSpPr>
        <p:spPr>
          <a:xfrm>
            <a:off x="6755026" y="4561701"/>
            <a:ext cx="4046837"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4400" b="1">
                <a:solidFill>
                  <a:srgbClr val="1E4E79"/>
                </a:solidFill>
                <a:cs typeface="Calibri" panose="020F0502020204030204"/>
              </a:rPr>
              <a:t>2045</a:t>
            </a:r>
          </a:p>
        </p:txBody>
      </p:sp>
      <p:cxnSp>
        <p:nvCxnSpPr>
          <p:cNvPr id="8" name="Straight Connector 7">
            <a:extLst>
              <a:ext uri="{FF2B5EF4-FFF2-40B4-BE49-F238E27FC236}">
                <a16:creationId xmlns:a16="http://schemas.microsoft.com/office/drawing/2014/main" id="{A732D9CD-415A-DD88-B430-A380ABBB5A0C}"/>
              </a:ext>
            </a:extLst>
          </p:cNvPr>
          <p:cNvCxnSpPr/>
          <p:nvPr/>
        </p:nvCxnSpPr>
        <p:spPr>
          <a:xfrm>
            <a:off x="7998593" y="1867301"/>
            <a:ext cx="0" cy="4235115"/>
          </a:xfrm>
          <a:prstGeom prst="line">
            <a:avLst/>
          </a:prstGeom>
          <a:ln w="28575">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845664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F51ABDDD-453C-600F-E2F5-6DF73D6B0F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Picture 4">
            <a:extLst>
              <a:ext uri="{FF2B5EF4-FFF2-40B4-BE49-F238E27FC236}">
                <a16:creationId xmlns:a16="http://schemas.microsoft.com/office/drawing/2014/main" id="{476979B3-6358-B9E6-1A22-14B1298D730D}"/>
              </a:ext>
            </a:extLst>
          </p:cNvPr>
          <p:cNvPicPr>
            <a:picLocks noChangeAspect="1"/>
          </p:cNvPicPr>
          <p:nvPr/>
        </p:nvPicPr>
        <p:blipFill>
          <a:blip r:embed="rId3"/>
          <a:srcRect t="24230"/>
          <a:stretch/>
        </p:blipFill>
        <p:spPr>
          <a:xfrm>
            <a:off x="2065906" y="1950541"/>
            <a:ext cx="8060183" cy="4794338"/>
          </a:xfrm>
          <a:prstGeom prst="rect">
            <a:avLst/>
          </a:prstGeom>
        </p:spPr>
      </p:pic>
      <p:sp>
        <p:nvSpPr>
          <p:cNvPr id="3" name="Title 1">
            <a:extLst>
              <a:ext uri="{FF2B5EF4-FFF2-40B4-BE49-F238E27FC236}">
                <a16:creationId xmlns:a16="http://schemas.microsoft.com/office/drawing/2014/main" id="{610187FB-5465-53B0-BE7F-FCF064CDDD1F}"/>
              </a:ext>
            </a:extLst>
          </p:cNvPr>
          <p:cNvSpPr>
            <a:spLocks noGrp="1"/>
          </p:cNvSpPr>
          <p:nvPr>
            <p:ph type="title"/>
          </p:nvPr>
        </p:nvSpPr>
        <p:spPr>
          <a:xfrm>
            <a:off x="430487" y="381241"/>
            <a:ext cx="11331019" cy="731520"/>
          </a:xfrm>
        </p:spPr>
        <p:txBody>
          <a:bodyPr>
            <a:noAutofit/>
          </a:bodyPr>
          <a:lstStyle/>
          <a:p>
            <a:pPr algn="ctr"/>
            <a:r>
              <a:rPr lang="es-ES" sz="3200" b="1" dirty="0">
                <a:solidFill>
                  <a:srgbClr val="1A3184"/>
                </a:solidFill>
                <a:latin typeface="Verdana" panose="020B0604030504040204" pitchFamily="34" charset="0"/>
                <a:ea typeface="Verdana" panose="020B0604030504040204" pitchFamily="34" charset="0"/>
              </a:rPr>
              <a:t>Cronología de la Inteligencia Artificial General</a:t>
            </a:r>
            <a:endParaRPr lang="es-ES" sz="3200" dirty="0">
              <a:solidFill>
                <a:srgbClr val="1A3184"/>
              </a:solidFill>
              <a:latin typeface="Verdana" panose="020B0604030504040204" pitchFamily="34" charset="0"/>
              <a:ea typeface="Verdana" panose="020B0604030504040204" pitchFamily="34" charset="0"/>
              <a:cs typeface="Calibri" panose="020F0502020204030204"/>
            </a:endParaRPr>
          </a:p>
        </p:txBody>
      </p:sp>
      <p:sp>
        <p:nvSpPr>
          <p:cNvPr id="6" name="Title 1">
            <a:extLst>
              <a:ext uri="{FF2B5EF4-FFF2-40B4-BE49-F238E27FC236}">
                <a16:creationId xmlns:a16="http://schemas.microsoft.com/office/drawing/2014/main" id="{FA538C14-98AD-48CF-492E-9AAB46AB68A0}"/>
              </a:ext>
            </a:extLst>
          </p:cNvPr>
          <p:cNvSpPr txBox="1">
            <a:spLocks/>
          </p:cNvSpPr>
          <p:nvPr/>
        </p:nvSpPr>
        <p:spPr>
          <a:xfrm>
            <a:off x="1036949" y="1105900"/>
            <a:ext cx="10830139" cy="73152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1400" dirty="0">
                <a:solidFill>
                  <a:schemeClr val="tx1">
                    <a:lumMod val="85000"/>
                    <a:lumOff val="15000"/>
                  </a:schemeClr>
                </a:solidFill>
                <a:latin typeface="Verdana" panose="020B0604030504040204" pitchFamily="34" charset="0"/>
                <a:ea typeface="Verdana" panose="020B0604030504040204" pitchFamily="34" charset="0"/>
              </a:rPr>
              <a:t>Esta cronología describe el año anticipado de la singularidad, basado en conocimientos recopilados de 15 encuestas, incluidas respuestas de 8,590 investigadores de IA, científicos y participantes en mercados de predicción.</a:t>
            </a:r>
            <a:endParaRPr lang="es-ES" sz="1400" dirty="0">
              <a:solidFill>
                <a:schemeClr val="tx1">
                  <a:lumMod val="85000"/>
                  <a:lumOff val="15000"/>
                </a:schemeClr>
              </a:solidFill>
              <a:latin typeface="Verdana" panose="020B0604030504040204" pitchFamily="34" charset="0"/>
              <a:ea typeface="Verdana" panose="020B0604030504040204" pitchFamily="34" charset="0"/>
              <a:cs typeface="Calibri" panose="020F0502020204030204"/>
            </a:endParaRPr>
          </a:p>
        </p:txBody>
      </p:sp>
    </p:spTree>
    <p:extLst>
      <p:ext uri="{BB962C8B-B14F-4D97-AF65-F5344CB8AC3E}">
        <p14:creationId xmlns:p14="http://schemas.microsoft.com/office/powerpoint/2010/main" val="11211424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upo 5">
            <a:extLst>
              <a:ext uri="{FF2B5EF4-FFF2-40B4-BE49-F238E27FC236}">
                <a16:creationId xmlns:a16="http://schemas.microsoft.com/office/drawing/2014/main" id="{BECD6CA9-F1A5-8568-6894-6D827BDF011E}"/>
              </a:ext>
            </a:extLst>
          </p:cNvPr>
          <p:cNvGrpSpPr/>
          <p:nvPr/>
        </p:nvGrpSpPr>
        <p:grpSpPr>
          <a:xfrm>
            <a:off x="-256860" y="66932"/>
            <a:ext cx="11954017" cy="6724134"/>
            <a:chOff x="-256860" y="66932"/>
            <a:chExt cx="11954017" cy="6724134"/>
          </a:xfrm>
        </p:grpSpPr>
        <p:pic>
          <p:nvPicPr>
            <p:cNvPr id="3" name="Imagen 2" descr="Imagen que contiene Gráfico&#10;&#10;Descripción generada automáticamente">
              <a:extLst>
                <a:ext uri="{FF2B5EF4-FFF2-40B4-BE49-F238E27FC236}">
                  <a16:creationId xmlns:a16="http://schemas.microsoft.com/office/drawing/2014/main" id="{2023A27A-187D-2ABE-1688-1F6EBD90D09F}"/>
                </a:ext>
              </a:extLst>
            </p:cNvPr>
            <p:cNvPicPr>
              <a:picLocks noChangeAspect="1"/>
            </p:cNvPicPr>
            <p:nvPr/>
          </p:nvPicPr>
          <p:blipFill>
            <a:blip r:embed="rId3"/>
            <a:srcRect/>
            <a:stretch/>
          </p:blipFill>
          <p:spPr>
            <a:xfrm>
              <a:off x="-256860" y="66932"/>
              <a:ext cx="11954017" cy="6724134"/>
            </a:xfrm>
            <a:prstGeom prst="rect">
              <a:avLst/>
            </a:prstGeom>
          </p:spPr>
        </p:pic>
        <p:sp>
          <p:nvSpPr>
            <p:cNvPr id="4" name="CuadroTexto 3">
              <a:extLst>
                <a:ext uri="{FF2B5EF4-FFF2-40B4-BE49-F238E27FC236}">
                  <a16:creationId xmlns:a16="http://schemas.microsoft.com/office/drawing/2014/main" id="{97307317-3B58-2611-AF25-BCEF12534BFE}"/>
                </a:ext>
              </a:extLst>
            </p:cNvPr>
            <p:cNvSpPr txBox="1"/>
            <p:nvPr/>
          </p:nvSpPr>
          <p:spPr>
            <a:xfrm rot="-5400000">
              <a:off x="751702" y="3387810"/>
              <a:ext cx="299651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2000">
                  <a:solidFill>
                    <a:srgbClr val="000000"/>
                  </a:solidFill>
                  <a:cs typeface="Calibri"/>
                </a:rPr>
                <a:t>Inteligencia</a:t>
              </a:r>
            </a:p>
          </p:txBody>
        </p:sp>
        <p:sp>
          <p:nvSpPr>
            <p:cNvPr id="5" name="CuadroTexto 4">
              <a:extLst>
                <a:ext uri="{FF2B5EF4-FFF2-40B4-BE49-F238E27FC236}">
                  <a16:creationId xmlns:a16="http://schemas.microsoft.com/office/drawing/2014/main" id="{488A4772-226E-D921-5008-BA40EF070B05}"/>
                </a:ext>
              </a:extLst>
            </p:cNvPr>
            <p:cNvSpPr txBox="1"/>
            <p:nvPr/>
          </p:nvSpPr>
          <p:spPr>
            <a:xfrm>
              <a:off x="4829432" y="5498756"/>
              <a:ext cx="299651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2000">
                  <a:solidFill>
                    <a:srgbClr val="000000"/>
                  </a:solidFill>
                  <a:cs typeface="Calibri"/>
                </a:rPr>
                <a:t>Tiempo</a:t>
              </a:r>
            </a:p>
          </p:txBody>
        </p:sp>
      </p:grpSp>
      <p:pic>
        <p:nvPicPr>
          <p:cNvPr id="10" name="Picture 9" descr="A black background with a black square&#10;&#10;Description automatically generated with medium confidence">
            <a:extLst>
              <a:ext uri="{FF2B5EF4-FFF2-40B4-BE49-F238E27FC236}">
                <a16:creationId xmlns:a16="http://schemas.microsoft.com/office/drawing/2014/main" id="{614607CA-2481-5A80-0D87-0673B2A0F073}"/>
              </a:ext>
            </a:extLst>
          </p:cNvPr>
          <p:cNvPicPr>
            <a:picLocks noChangeAspect="1"/>
          </p:cNvPicPr>
          <p:nvPr/>
        </p:nvPicPr>
        <p:blipFill>
          <a:blip r:embed="rId4">
            <a:alphaModFix amt="3000"/>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rot="18716112">
            <a:off x="7143597" y="-291395"/>
            <a:ext cx="5828878" cy="5828878"/>
          </a:xfrm>
          <a:prstGeom prst="rect">
            <a:avLst/>
          </a:prstGeom>
        </p:spPr>
      </p:pic>
      <p:pic>
        <p:nvPicPr>
          <p:cNvPr id="13" name="Picture 12">
            <a:extLst>
              <a:ext uri="{FF2B5EF4-FFF2-40B4-BE49-F238E27FC236}">
                <a16:creationId xmlns:a16="http://schemas.microsoft.com/office/drawing/2014/main" id="{014FECFD-623F-93BE-E909-19E15B1FD167}"/>
              </a:ext>
            </a:extLst>
          </p:cNvPr>
          <p:cNvPicPr>
            <a:picLocks noChangeAspect="1"/>
          </p:cNvPicPr>
          <p:nvPr/>
        </p:nvPicPr>
        <p:blipFill>
          <a:blip r:embed="rId6">
            <a:alphaModFix amt="3000"/>
            <a:extLst>
              <a:ext uri="{BEBA8EAE-BF5A-486C-A8C5-ECC9F3942E4B}">
                <a14:imgProps xmlns:a14="http://schemas.microsoft.com/office/drawing/2010/main">
                  <a14:imgLayer r:embed="rId7">
                    <a14:imgEffect>
                      <a14:brightnessContrast bright="100000"/>
                    </a14:imgEffect>
                  </a14:imgLayer>
                </a14:imgProps>
              </a:ext>
            </a:extLst>
          </a:blip>
          <a:stretch>
            <a:fillRect/>
          </a:stretch>
        </p:blipFill>
        <p:spPr>
          <a:xfrm rot="1485678">
            <a:off x="-1321626" y="1435835"/>
            <a:ext cx="5465569" cy="5465569"/>
          </a:xfrm>
          <a:prstGeom prst="rect">
            <a:avLst/>
          </a:prstGeom>
        </p:spPr>
      </p:pic>
      <p:sp>
        <p:nvSpPr>
          <p:cNvPr id="22" name="CuadroTexto 1">
            <a:extLst>
              <a:ext uri="{FF2B5EF4-FFF2-40B4-BE49-F238E27FC236}">
                <a16:creationId xmlns:a16="http://schemas.microsoft.com/office/drawing/2014/main" id="{7E09E905-C9E1-3A6D-6D90-9F918827F11E}"/>
              </a:ext>
            </a:extLst>
          </p:cNvPr>
          <p:cNvSpPr txBox="1"/>
          <p:nvPr/>
        </p:nvSpPr>
        <p:spPr>
          <a:xfrm>
            <a:off x="4829432" y="4561701"/>
            <a:ext cx="4046837"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4400" b="1">
                <a:solidFill>
                  <a:srgbClr val="FF4D4D"/>
                </a:solidFill>
                <a:cs typeface="Calibri" panose="020F0502020204030204"/>
              </a:rPr>
              <a:t>2030</a:t>
            </a:r>
          </a:p>
        </p:txBody>
      </p:sp>
    </p:spTree>
    <p:extLst>
      <p:ext uri="{BB962C8B-B14F-4D97-AF65-F5344CB8AC3E}">
        <p14:creationId xmlns:p14="http://schemas.microsoft.com/office/powerpoint/2010/main" val="378678622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AB8FB871-2D0B-F3F4-D66E-08FB1BFFED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Picture 4">
            <a:extLst>
              <a:ext uri="{FF2B5EF4-FFF2-40B4-BE49-F238E27FC236}">
                <a16:creationId xmlns:a16="http://schemas.microsoft.com/office/drawing/2014/main" id="{067E9718-9273-5765-8569-D786DB8737AA}"/>
              </a:ext>
            </a:extLst>
          </p:cNvPr>
          <p:cNvPicPr>
            <a:picLocks noChangeAspect="1"/>
          </p:cNvPicPr>
          <p:nvPr/>
        </p:nvPicPr>
        <p:blipFill>
          <a:blip r:embed="rId3"/>
          <a:srcRect t="13031"/>
          <a:stretch/>
        </p:blipFill>
        <p:spPr>
          <a:xfrm>
            <a:off x="0" y="1408144"/>
            <a:ext cx="12192000" cy="5449856"/>
          </a:xfrm>
          <a:prstGeom prst="rect">
            <a:avLst/>
          </a:prstGeom>
        </p:spPr>
      </p:pic>
      <p:sp>
        <p:nvSpPr>
          <p:cNvPr id="2" name="Title 1">
            <a:extLst>
              <a:ext uri="{FF2B5EF4-FFF2-40B4-BE49-F238E27FC236}">
                <a16:creationId xmlns:a16="http://schemas.microsoft.com/office/drawing/2014/main" id="{5F7F1E40-6517-AF94-2BC8-8BAEC8A54A54}"/>
              </a:ext>
            </a:extLst>
          </p:cNvPr>
          <p:cNvSpPr>
            <a:spLocks noGrp="1"/>
          </p:cNvSpPr>
          <p:nvPr>
            <p:ph type="title"/>
          </p:nvPr>
        </p:nvSpPr>
        <p:spPr>
          <a:xfrm>
            <a:off x="430487" y="381241"/>
            <a:ext cx="11331019" cy="731520"/>
          </a:xfrm>
        </p:spPr>
        <p:txBody>
          <a:bodyPr>
            <a:noAutofit/>
          </a:bodyPr>
          <a:lstStyle/>
          <a:p>
            <a:pPr algn="ctr"/>
            <a:r>
              <a:rPr lang="es-ES" sz="3200" b="1" dirty="0">
                <a:solidFill>
                  <a:srgbClr val="1A3184"/>
                </a:solidFill>
                <a:latin typeface="Verdana" panose="020B0604030504040204" pitchFamily="34" charset="0"/>
                <a:ea typeface="Verdana" panose="020B0604030504040204" pitchFamily="34" charset="0"/>
              </a:rPr>
              <a:t>Pero las predicciones científicas son notoriamente inexactas</a:t>
            </a:r>
            <a:endParaRPr lang="es-ES" sz="3200" dirty="0">
              <a:solidFill>
                <a:srgbClr val="1A3184"/>
              </a:solidFill>
              <a:latin typeface="Verdana" panose="020B0604030504040204" pitchFamily="34" charset="0"/>
              <a:ea typeface="Verdana" panose="020B0604030504040204" pitchFamily="34" charset="0"/>
              <a:cs typeface="Calibri" panose="020F0502020204030204"/>
            </a:endParaRPr>
          </a:p>
        </p:txBody>
      </p:sp>
    </p:spTree>
    <p:extLst>
      <p:ext uri="{BB962C8B-B14F-4D97-AF65-F5344CB8AC3E}">
        <p14:creationId xmlns:p14="http://schemas.microsoft.com/office/powerpoint/2010/main" val="33053386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BF9366A3-71EB-4C73-A5EA-928946EF08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014FECFD-623F-93BE-E909-19E15B1FD167}"/>
              </a:ext>
            </a:extLst>
          </p:cNvPr>
          <p:cNvPicPr>
            <a:picLocks noChangeAspect="1"/>
          </p:cNvPicPr>
          <p:nvPr/>
        </p:nvPicPr>
        <p:blipFill>
          <a:blip r:embed="rId4">
            <a:alphaModFix amt="3000"/>
            <a:extLst>
              <a:ext uri="{BEBA8EAE-BF5A-486C-A8C5-ECC9F3942E4B}">
                <a14:imgProps xmlns:a14="http://schemas.microsoft.com/office/drawing/2010/main">
                  <a14:imgLayer r:embed="rId5">
                    <a14:imgEffect>
                      <a14:brightnessContrast bright="100000"/>
                    </a14:imgEffect>
                  </a14:imgLayer>
                </a14:imgProps>
              </a:ext>
            </a:extLst>
          </a:blip>
          <a:stretch>
            <a:fillRect/>
          </a:stretch>
        </p:blipFill>
        <p:spPr>
          <a:xfrm rot="1485678">
            <a:off x="-1321626" y="1435835"/>
            <a:ext cx="5465569" cy="5465569"/>
          </a:xfrm>
          <a:prstGeom prst="rect">
            <a:avLst/>
          </a:prstGeom>
        </p:spPr>
      </p:pic>
      <p:sp>
        <p:nvSpPr>
          <p:cNvPr id="2" name="TextBox 1">
            <a:extLst>
              <a:ext uri="{FF2B5EF4-FFF2-40B4-BE49-F238E27FC236}">
                <a16:creationId xmlns:a16="http://schemas.microsoft.com/office/drawing/2014/main" id="{E139CB06-4FCD-5C20-0026-D47DC573FBED}"/>
              </a:ext>
            </a:extLst>
          </p:cNvPr>
          <p:cNvSpPr txBox="1"/>
          <p:nvPr/>
        </p:nvSpPr>
        <p:spPr>
          <a:xfrm>
            <a:off x="1419923" y="540580"/>
            <a:ext cx="9352153" cy="584775"/>
          </a:xfrm>
          <a:prstGeom prst="rect">
            <a:avLst/>
          </a:prstGeom>
          <a:noFill/>
        </p:spPr>
        <p:txBody>
          <a:bodyPr wrap="square" lIns="91440" tIns="45720" rIns="91440" bIns="45720" rtlCol="0" anchor="t">
            <a:spAutoFit/>
          </a:bodyPr>
          <a:lstStyle/>
          <a:p>
            <a:pPr algn="ctr"/>
            <a:r>
              <a:rPr lang="es-MX" sz="3200" b="1" dirty="0">
                <a:solidFill>
                  <a:srgbClr val="1A3184"/>
                </a:solidFill>
                <a:latin typeface="Verdana" panose="020B0604030504040204" pitchFamily="34" charset="0"/>
                <a:ea typeface="Verdana" panose="020B0604030504040204" pitchFamily="34" charset="0"/>
              </a:rPr>
              <a:t>Fusión del mundo de bits y los átomos</a:t>
            </a:r>
            <a:endParaRPr lang="es-ES" sz="1200" dirty="0">
              <a:solidFill>
                <a:srgbClr val="1A3184"/>
              </a:solidFill>
              <a:latin typeface="Verdana" panose="020B0604030504040204" pitchFamily="34" charset="0"/>
              <a:ea typeface="Verdana" panose="020B0604030504040204" pitchFamily="34" charset="0"/>
              <a:cs typeface="Calibri"/>
            </a:endParaRPr>
          </a:p>
        </p:txBody>
      </p:sp>
      <p:pic>
        <p:nvPicPr>
          <p:cNvPr id="10" name="Picture 9" descr="A black background with a black square&#10;&#10;Description automatically generated with medium confidence">
            <a:extLst>
              <a:ext uri="{FF2B5EF4-FFF2-40B4-BE49-F238E27FC236}">
                <a16:creationId xmlns:a16="http://schemas.microsoft.com/office/drawing/2014/main" id="{614607CA-2481-5A80-0D87-0673B2A0F073}"/>
              </a:ext>
            </a:extLst>
          </p:cNvPr>
          <p:cNvPicPr>
            <a:picLocks noChangeAspect="1"/>
          </p:cNvPicPr>
          <p:nvPr/>
        </p:nvPicPr>
        <p:blipFill>
          <a:blip r:embed="rId6">
            <a:alphaModFix amt="3000"/>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rot="18716112">
            <a:off x="7143597" y="-291395"/>
            <a:ext cx="5828878" cy="5828878"/>
          </a:xfrm>
          <a:prstGeom prst="rect">
            <a:avLst/>
          </a:prstGeom>
        </p:spPr>
      </p:pic>
      <p:pic>
        <p:nvPicPr>
          <p:cNvPr id="4" name="Imagen 3" descr="Forma&#10;&#10;Descripción generada automáticamente con confianza media">
            <a:extLst>
              <a:ext uri="{FF2B5EF4-FFF2-40B4-BE49-F238E27FC236}">
                <a16:creationId xmlns:a16="http://schemas.microsoft.com/office/drawing/2014/main" id="{C7CB45DE-9059-8226-00D4-B5E3B6DCFC9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95463" y="1509243"/>
            <a:ext cx="8293656" cy="4672482"/>
          </a:xfrm>
          <a:prstGeom prst="rect">
            <a:avLst/>
          </a:prstGeom>
        </p:spPr>
      </p:pic>
    </p:spTree>
    <p:extLst>
      <p:ext uri="{BB962C8B-B14F-4D97-AF65-F5344CB8AC3E}">
        <p14:creationId xmlns:p14="http://schemas.microsoft.com/office/powerpoint/2010/main" val="14520584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3FB846C6-B4BE-D692-19BE-0909AB652E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Imagen 3" descr="Interfaz de usuario gráfica, Aplicación&#10;&#10;Descripción generada automáticamente">
            <a:extLst>
              <a:ext uri="{FF2B5EF4-FFF2-40B4-BE49-F238E27FC236}">
                <a16:creationId xmlns:a16="http://schemas.microsoft.com/office/drawing/2014/main" id="{4A116A54-A170-F340-4266-C8002C33F5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 name="Imagen 6" descr="Interfaz de usuario gráfica, Texto&#10;&#10;Descripción generada automáticamente con confianza media">
            <a:extLst>
              <a:ext uri="{FF2B5EF4-FFF2-40B4-BE49-F238E27FC236}">
                <a16:creationId xmlns:a16="http://schemas.microsoft.com/office/drawing/2014/main" id="{EE902F86-8C4A-DE2C-C80B-30F08EBF1C0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9" name="Imagen 8" descr="Forma&#10;&#10;Descripción generada automáticamente con confianza media">
            <a:extLst>
              <a:ext uri="{FF2B5EF4-FFF2-40B4-BE49-F238E27FC236}">
                <a16:creationId xmlns:a16="http://schemas.microsoft.com/office/drawing/2014/main" id="{083D0B2D-F447-1CCE-1DC3-90DA8BDD92A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63694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heel(1)">
                                      <p:cBhvr>
                                        <p:cTn id="12" dur="1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937</Words>
  <Application>Microsoft Office PowerPoint</Application>
  <PresentationFormat>Widescreen</PresentationFormat>
  <Paragraphs>27</Paragraphs>
  <Slides>14</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Verdana</vt:lpstr>
      <vt:lpstr>Office Theme</vt:lpstr>
      <vt:lpstr>Reflexiones sobre el Futuro de la IA</vt:lpstr>
      <vt:lpstr>PowerPoint Presentation</vt:lpstr>
      <vt:lpstr>Singularidad en Física </vt:lpstr>
      <vt:lpstr>PowerPoint Presentation</vt:lpstr>
      <vt:lpstr>Cronología de la Inteligencia Artificial General</vt:lpstr>
      <vt:lpstr>PowerPoint Presentation</vt:lpstr>
      <vt:lpstr>Pero las predicciones científicas son notoriamente inexactas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CEFA 2024</dc:title>
  <cp:lastModifiedBy>Antonio Candia</cp:lastModifiedBy>
  <cp:revision>1</cp:revision>
  <dcterms:created xsi:type="dcterms:W3CDTF">2024-01-29T19:03:43Z</dcterms:created>
  <dcterms:modified xsi:type="dcterms:W3CDTF">2025-11-15T17:36:32Z</dcterms:modified>
</cp:coreProperties>
</file>

<file path=docProps/thumbnail.jpeg>
</file>